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86" r:id="rId3"/>
    <p:sldId id="257" r:id="rId4"/>
    <p:sldId id="280" r:id="rId5"/>
    <p:sldId id="263" r:id="rId7"/>
    <p:sldId id="281" r:id="rId8"/>
    <p:sldId id="267" r:id="rId9"/>
    <p:sldId id="314" r:id="rId10"/>
    <p:sldId id="282" r:id="rId11"/>
    <p:sldId id="315" r:id="rId12"/>
    <p:sldId id="292" r:id="rId13"/>
    <p:sldId id="324" r:id="rId14"/>
    <p:sldId id="294" r:id="rId15"/>
    <p:sldId id="295" r:id="rId16"/>
    <p:sldId id="283" r:id="rId17"/>
    <p:sldId id="296" r:id="rId18"/>
    <p:sldId id="27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343434"/>
    <a:srgbClr val="5E5E5E"/>
    <a:srgbClr val="666666"/>
    <a:srgbClr val="747474"/>
    <a:srgbClr val="868686"/>
    <a:srgbClr val="939393"/>
    <a:srgbClr val="000000"/>
    <a:srgbClr val="333333"/>
    <a:srgbClr val="0E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668" y="-108"/>
      </p:cViewPr>
      <p:guideLst>
        <p:guide orient="horz" pos="2118"/>
        <p:guide orient="horz" pos="1514"/>
        <p:guide pos="388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DFB1D-ABE1-43A9-9A76-5F7CC388CE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D203C-28B5-4C78-8629-A14167E201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黑白线条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0354490" y="487231"/>
            <a:ext cx="1258237" cy="355823"/>
            <a:chOff x="479376" y="479847"/>
            <a:chExt cx="4271963" cy="12080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Freeform 5"/>
            <p:cNvSpPr/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/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 rot="-5400000">
            <a:off x="182003" y="602338"/>
            <a:ext cx="274225" cy="321425"/>
            <a:chOff x="758562" y="2561597"/>
            <a:chExt cx="423517" cy="496415"/>
          </a:xfrm>
        </p:grpSpPr>
        <p:sp>
          <p:nvSpPr>
            <p:cNvPr id="60" name="任意多边形 59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图片 17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645" y="0"/>
            <a:ext cx="3565884" cy="5176284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1917" y="3323087"/>
            <a:ext cx="2451107" cy="3558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46240" y="1580624"/>
            <a:ext cx="5491480" cy="5277376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10354490" y="487231"/>
            <a:ext cx="1258237" cy="355823"/>
            <a:chOff x="479376" y="479847"/>
            <a:chExt cx="4271963" cy="12080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" name="Freeform 5"/>
            <p:cNvSpPr/>
            <p:nvPr userDrawn="1"/>
          </p:nvSpPr>
          <p:spPr bwMode="auto">
            <a:xfrm>
              <a:off x="833389" y="1516485"/>
              <a:ext cx="63500" cy="84138"/>
            </a:xfrm>
            <a:custGeom>
              <a:avLst/>
              <a:gdLst>
                <a:gd name="T0" fmla="*/ 11 w 17"/>
                <a:gd name="T1" fmla="*/ 22 h 22"/>
                <a:gd name="T2" fmla="*/ 11 w 17"/>
                <a:gd name="T3" fmla="*/ 22 h 22"/>
                <a:gd name="T4" fmla="*/ 6 w 17"/>
                <a:gd name="T5" fmla="*/ 20 h 22"/>
                <a:gd name="T6" fmla="*/ 0 w 17"/>
                <a:gd name="T7" fmla="*/ 17 h 22"/>
                <a:gd name="T8" fmla="*/ 0 w 17"/>
                <a:gd name="T9" fmla="*/ 17 h 22"/>
                <a:gd name="T10" fmla="*/ 0 w 17"/>
                <a:gd name="T11" fmla="*/ 16 h 22"/>
                <a:gd name="T12" fmla="*/ 0 w 17"/>
                <a:gd name="T13" fmla="*/ 16 h 22"/>
                <a:gd name="T14" fmla="*/ 2 w 17"/>
                <a:gd name="T15" fmla="*/ 17 h 22"/>
                <a:gd name="T16" fmla="*/ 3 w 17"/>
                <a:gd name="T17" fmla="*/ 17 h 22"/>
                <a:gd name="T18" fmla="*/ 4 w 17"/>
                <a:gd name="T19" fmla="*/ 17 h 22"/>
                <a:gd name="T20" fmla="*/ 7 w 17"/>
                <a:gd name="T21" fmla="*/ 12 h 22"/>
                <a:gd name="T22" fmla="*/ 8 w 17"/>
                <a:gd name="T23" fmla="*/ 8 h 22"/>
                <a:gd name="T24" fmla="*/ 10 w 17"/>
                <a:gd name="T25" fmla="*/ 4 h 22"/>
                <a:gd name="T26" fmla="*/ 11 w 17"/>
                <a:gd name="T27" fmla="*/ 3 h 22"/>
                <a:gd name="T28" fmla="*/ 11 w 17"/>
                <a:gd name="T29" fmla="*/ 2 h 22"/>
                <a:gd name="T30" fmla="*/ 10 w 17"/>
                <a:gd name="T31" fmla="*/ 2 h 22"/>
                <a:gd name="T32" fmla="*/ 6 w 17"/>
                <a:gd name="T33" fmla="*/ 2 h 22"/>
                <a:gd name="T34" fmla="*/ 6 w 17"/>
                <a:gd name="T35" fmla="*/ 2 h 22"/>
                <a:gd name="T36" fmla="*/ 6 w 17"/>
                <a:gd name="T37" fmla="*/ 0 h 22"/>
                <a:gd name="T38" fmla="*/ 6 w 17"/>
                <a:gd name="T39" fmla="*/ 0 h 22"/>
                <a:gd name="T40" fmla="*/ 16 w 17"/>
                <a:gd name="T41" fmla="*/ 1 h 22"/>
                <a:gd name="T42" fmla="*/ 17 w 17"/>
                <a:gd name="T43" fmla="*/ 1 h 22"/>
                <a:gd name="T44" fmla="*/ 15 w 17"/>
                <a:gd name="T45" fmla="*/ 4 h 22"/>
                <a:gd name="T46" fmla="*/ 14 w 17"/>
                <a:gd name="T47" fmla="*/ 7 h 22"/>
                <a:gd name="T48" fmla="*/ 11 w 17"/>
                <a:gd name="T49" fmla="*/ 13 h 22"/>
                <a:gd name="T50" fmla="*/ 8 w 17"/>
                <a:gd name="T51" fmla="*/ 19 h 22"/>
                <a:gd name="T52" fmla="*/ 9 w 17"/>
                <a:gd name="T53" fmla="*/ 20 h 22"/>
                <a:gd name="T54" fmla="*/ 11 w 17"/>
                <a:gd name="T55" fmla="*/ 21 h 22"/>
                <a:gd name="T56" fmla="*/ 11 w 17"/>
                <a:gd name="T57" fmla="*/ 21 h 22"/>
                <a:gd name="T58" fmla="*/ 11 w 17"/>
                <a:gd name="T5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" h="22"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9" y="22"/>
                    <a:pt x="8" y="21"/>
                    <a:pt x="6" y="20"/>
                  </a:cubicBezTo>
                  <a:cubicBezTo>
                    <a:pt x="4" y="19"/>
                    <a:pt x="2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7"/>
                    <a:pt x="2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5"/>
                    <a:pt x="7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3" y="1"/>
                    <a:pt x="16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7"/>
                    <a:pt x="8" y="19"/>
                    <a:pt x="8" y="19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976264" y="1554585"/>
              <a:ext cx="63500" cy="84138"/>
            </a:xfrm>
            <a:custGeom>
              <a:avLst/>
              <a:gdLst>
                <a:gd name="T0" fmla="*/ 16 w 17"/>
                <a:gd name="T1" fmla="*/ 16 h 22"/>
                <a:gd name="T2" fmla="*/ 15 w 17"/>
                <a:gd name="T3" fmla="*/ 19 h 22"/>
                <a:gd name="T4" fmla="*/ 10 w 17"/>
                <a:gd name="T5" fmla="*/ 22 h 22"/>
                <a:gd name="T6" fmla="*/ 7 w 17"/>
                <a:gd name="T7" fmla="*/ 22 h 22"/>
                <a:gd name="T8" fmla="*/ 1 w 17"/>
                <a:gd name="T9" fmla="*/ 18 h 22"/>
                <a:gd name="T10" fmla="*/ 1 w 17"/>
                <a:gd name="T11" fmla="*/ 15 h 22"/>
                <a:gd name="T12" fmla="*/ 3 w 17"/>
                <a:gd name="T13" fmla="*/ 11 h 22"/>
                <a:gd name="T14" fmla="*/ 5 w 17"/>
                <a:gd name="T15" fmla="*/ 10 h 22"/>
                <a:gd name="T16" fmla="*/ 3 w 17"/>
                <a:gd name="T17" fmla="*/ 5 h 22"/>
                <a:gd name="T18" fmla="*/ 7 w 17"/>
                <a:gd name="T19" fmla="*/ 0 h 22"/>
                <a:gd name="T20" fmla="*/ 11 w 17"/>
                <a:gd name="T21" fmla="*/ 0 h 22"/>
                <a:gd name="T22" fmla="*/ 15 w 17"/>
                <a:gd name="T23" fmla="*/ 2 h 22"/>
                <a:gd name="T24" fmla="*/ 17 w 17"/>
                <a:gd name="T25" fmla="*/ 5 h 22"/>
                <a:gd name="T26" fmla="*/ 13 w 17"/>
                <a:gd name="T27" fmla="*/ 9 h 22"/>
                <a:gd name="T28" fmla="*/ 16 w 17"/>
                <a:gd name="T29" fmla="*/ 12 h 22"/>
                <a:gd name="T30" fmla="*/ 16 w 17"/>
                <a:gd name="T31" fmla="*/ 16 h 22"/>
                <a:gd name="T32" fmla="*/ 12 w 17"/>
                <a:gd name="T33" fmla="*/ 17 h 22"/>
                <a:gd name="T34" fmla="*/ 10 w 17"/>
                <a:gd name="T35" fmla="*/ 13 h 22"/>
                <a:gd name="T36" fmla="*/ 7 w 17"/>
                <a:gd name="T37" fmla="*/ 11 h 22"/>
                <a:gd name="T38" fmla="*/ 7 w 17"/>
                <a:gd name="T39" fmla="*/ 11 h 22"/>
                <a:gd name="T40" fmla="*/ 4 w 17"/>
                <a:gd name="T41" fmla="*/ 15 h 22"/>
                <a:gd name="T42" fmla="*/ 4 w 17"/>
                <a:gd name="T43" fmla="*/ 18 h 22"/>
                <a:gd name="T44" fmla="*/ 8 w 17"/>
                <a:gd name="T45" fmla="*/ 20 h 22"/>
                <a:gd name="T46" fmla="*/ 11 w 17"/>
                <a:gd name="T47" fmla="*/ 20 h 22"/>
                <a:gd name="T48" fmla="*/ 12 w 17"/>
                <a:gd name="T49" fmla="*/ 17 h 22"/>
                <a:gd name="T50" fmla="*/ 14 w 17"/>
                <a:gd name="T51" fmla="*/ 5 h 22"/>
                <a:gd name="T52" fmla="*/ 13 w 17"/>
                <a:gd name="T53" fmla="*/ 3 h 22"/>
                <a:gd name="T54" fmla="*/ 10 w 17"/>
                <a:gd name="T55" fmla="*/ 1 h 22"/>
                <a:gd name="T56" fmla="*/ 8 w 17"/>
                <a:gd name="T57" fmla="*/ 2 h 22"/>
                <a:gd name="T58" fmla="*/ 6 w 17"/>
                <a:gd name="T59" fmla="*/ 4 h 22"/>
                <a:gd name="T60" fmla="*/ 7 w 17"/>
                <a:gd name="T61" fmla="*/ 6 h 22"/>
                <a:gd name="T62" fmla="*/ 9 w 17"/>
                <a:gd name="T63" fmla="*/ 7 h 22"/>
                <a:gd name="T64" fmla="*/ 10 w 17"/>
                <a:gd name="T65" fmla="*/ 8 h 22"/>
                <a:gd name="T66" fmla="*/ 11 w 17"/>
                <a:gd name="T67" fmla="*/ 9 h 22"/>
                <a:gd name="T68" fmla="*/ 14 w 17"/>
                <a:gd name="T6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" h="22">
                  <a:moveTo>
                    <a:pt x="16" y="16"/>
                  </a:moveTo>
                  <a:cubicBezTo>
                    <a:pt x="16" y="17"/>
                    <a:pt x="16" y="18"/>
                    <a:pt x="15" y="19"/>
                  </a:cubicBezTo>
                  <a:cubicBezTo>
                    <a:pt x="14" y="20"/>
                    <a:pt x="12" y="22"/>
                    <a:pt x="10" y="22"/>
                  </a:cubicBezTo>
                  <a:cubicBezTo>
                    <a:pt x="9" y="22"/>
                    <a:pt x="8" y="22"/>
                    <a:pt x="7" y="22"/>
                  </a:cubicBezTo>
                  <a:cubicBezTo>
                    <a:pt x="4" y="22"/>
                    <a:pt x="2" y="20"/>
                    <a:pt x="1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1" y="14"/>
                    <a:pt x="2" y="12"/>
                    <a:pt x="3" y="11"/>
                  </a:cubicBezTo>
                  <a:cubicBezTo>
                    <a:pt x="3" y="11"/>
                    <a:pt x="4" y="11"/>
                    <a:pt x="5" y="10"/>
                  </a:cubicBezTo>
                  <a:cubicBezTo>
                    <a:pt x="3" y="9"/>
                    <a:pt x="2" y="7"/>
                    <a:pt x="3" y="5"/>
                  </a:cubicBezTo>
                  <a:cubicBezTo>
                    <a:pt x="3" y="2"/>
                    <a:pt x="4" y="1"/>
                    <a:pt x="7" y="0"/>
                  </a:cubicBezTo>
                  <a:cubicBezTo>
                    <a:pt x="8" y="0"/>
                    <a:pt x="9" y="0"/>
                    <a:pt x="11" y="0"/>
                  </a:cubicBezTo>
                  <a:cubicBezTo>
                    <a:pt x="13" y="0"/>
                    <a:pt x="14" y="1"/>
                    <a:pt x="15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6" y="7"/>
                    <a:pt x="15" y="9"/>
                    <a:pt x="13" y="9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3"/>
                    <a:pt x="16" y="14"/>
                    <a:pt x="16" y="16"/>
                  </a:cubicBezTo>
                  <a:close/>
                  <a:moveTo>
                    <a:pt x="12" y="17"/>
                  </a:moveTo>
                  <a:cubicBezTo>
                    <a:pt x="12" y="15"/>
                    <a:pt x="12" y="14"/>
                    <a:pt x="10" y="13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2"/>
                    <a:pt x="4" y="13"/>
                    <a:pt x="4" y="15"/>
                  </a:cubicBezTo>
                  <a:cubicBezTo>
                    <a:pt x="4" y="16"/>
                    <a:pt x="4" y="17"/>
                    <a:pt x="4" y="18"/>
                  </a:cubicBezTo>
                  <a:cubicBezTo>
                    <a:pt x="5" y="19"/>
                    <a:pt x="6" y="20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19"/>
                    <a:pt x="12" y="18"/>
                    <a:pt x="12" y="17"/>
                  </a:cubicBezTo>
                  <a:close/>
                  <a:moveTo>
                    <a:pt x="14" y="5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2" y="2"/>
                    <a:pt x="11" y="2"/>
                    <a:pt x="10" y="1"/>
                  </a:cubicBezTo>
                  <a:cubicBezTo>
                    <a:pt x="9" y="1"/>
                    <a:pt x="8" y="1"/>
                    <a:pt x="8" y="2"/>
                  </a:cubicBezTo>
                  <a:cubicBezTo>
                    <a:pt x="7" y="2"/>
                    <a:pt x="7" y="3"/>
                    <a:pt x="6" y="4"/>
                  </a:cubicBezTo>
                  <a:cubicBezTo>
                    <a:pt x="6" y="5"/>
                    <a:pt x="7" y="5"/>
                    <a:pt x="7" y="6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8"/>
                    <a:pt x="13" y="7"/>
                    <a:pt x="1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 noEditPoints="1"/>
            </p:cNvSpPr>
            <p:nvPr userDrawn="1"/>
          </p:nvSpPr>
          <p:spPr bwMode="auto">
            <a:xfrm>
              <a:off x="1114376" y="1551410"/>
              <a:ext cx="65088" cy="90488"/>
            </a:xfrm>
            <a:custGeom>
              <a:avLst/>
              <a:gdLst>
                <a:gd name="T0" fmla="*/ 16 w 17"/>
                <a:gd name="T1" fmla="*/ 9 h 24"/>
                <a:gd name="T2" fmla="*/ 16 w 17"/>
                <a:gd name="T3" fmla="*/ 16 h 24"/>
                <a:gd name="T4" fmla="*/ 12 w 17"/>
                <a:gd name="T5" fmla="*/ 21 h 24"/>
                <a:gd name="T6" fmla="*/ 5 w 17"/>
                <a:gd name="T7" fmla="*/ 24 h 24"/>
                <a:gd name="T8" fmla="*/ 4 w 17"/>
                <a:gd name="T9" fmla="*/ 23 h 24"/>
                <a:gd name="T10" fmla="*/ 4 w 17"/>
                <a:gd name="T11" fmla="*/ 22 h 24"/>
                <a:gd name="T12" fmla="*/ 6 w 17"/>
                <a:gd name="T13" fmla="*/ 22 h 24"/>
                <a:gd name="T14" fmla="*/ 10 w 17"/>
                <a:gd name="T15" fmla="*/ 20 h 24"/>
                <a:gd name="T16" fmla="*/ 11 w 17"/>
                <a:gd name="T17" fmla="*/ 17 h 24"/>
                <a:gd name="T18" fmla="*/ 12 w 17"/>
                <a:gd name="T19" fmla="*/ 12 h 24"/>
                <a:gd name="T20" fmla="*/ 9 w 17"/>
                <a:gd name="T21" fmla="*/ 14 h 24"/>
                <a:gd name="T22" fmla="*/ 7 w 17"/>
                <a:gd name="T23" fmla="*/ 15 h 24"/>
                <a:gd name="T24" fmla="*/ 3 w 17"/>
                <a:gd name="T25" fmla="*/ 14 h 24"/>
                <a:gd name="T26" fmla="*/ 1 w 17"/>
                <a:gd name="T27" fmla="*/ 10 h 24"/>
                <a:gd name="T28" fmla="*/ 3 w 17"/>
                <a:gd name="T29" fmla="*/ 2 h 24"/>
                <a:gd name="T30" fmla="*/ 7 w 17"/>
                <a:gd name="T31" fmla="*/ 1 h 24"/>
                <a:gd name="T32" fmla="*/ 15 w 17"/>
                <a:gd name="T33" fmla="*/ 4 h 24"/>
                <a:gd name="T34" fmla="*/ 16 w 17"/>
                <a:gd name="T35" fmla="*/ 9 h 24"/>
                <a:gd name="T36" fmla="*/ 12 w 17"/>
                <a:gd name="T37" fmla="*/ 8 h 24"/>
                <a:gd name="T38" fmla="*/ 10 w 17"/>
                <a:gd name="T39" fmla="*/ 3 h 24"/>
                <a:gd name="T40" fmla="*/ 7 w 17"/>
                <a:gd name="T41" fmla="*/ 2 h 24"/>
                <a:gd name="T42" fmla="*/ 5 w 17"/>
                <a:gd name="T43" fmla="*/ 5 h 24"/>
                <a:gd name="T44" fmla="*/ 5 w 17"/>
                <a:gd name="T45" fmla="*/ 7 h 24"/>
                <a:gd name="T46" fmla="*/ 6 w 17"/>
                <a:gd name="T47" fmla="*/ 11 h 24"/>
                <a:gd name="T48" fmla="*/ 9 w 17"/>
                <a:gd name="T49" fmla="*/ 12 h 24"/>
                <a:gd name="T50" fmla="*/ 12 w 17"/>
                <a:gd name="T51" fmla="*/ 10 h 24"/>
                <a:gd name="T52" fmla="*/ 12 w 17"/>
                <a:gd name="T53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" h="24">
                  <a:moveTo>
                    <a:pt x="16" y="9"/>
                  </a:moveTo>
                  <a:cubicBezTo>
                    <a:pt x="17" y="11"/>
                    <a:pt x="16" y="14"/>
                    <a:pt x="16" y="16"/>
                  </a:cubicBezTo>
                  <a:cubicBezTo>
                    <a:pt x="15" y="18"/>
                    <a:pt x="13" y="20"/>
                    <a:pt x="12" y="21"/>
                  </a:cubicBezTo>
                  <a:cubicBezTo>
                    <a:pt x="10" y="22"/>
                    <a:pt x="8" y="23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6" y="22"/>
                  </a:cubicBezTo>
                  <a:cubicBezTo>
                    <a:pt x="7" y="22"/>
                    <a:pt x="9" y="21"/>
                    <a:pt x="10" y="20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2" y="16"/>
                    <a:pt x="12" y="14"/>
                    <a:pt x="12" y="12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5" y="15"/>
                    <a:pt x="4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0" y="7"/>
                    <a:pt x="1" y="4"/>
                    <a:pt x="3" y="2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11" y="0"/>
                    <a:pt x="13" y="1"/>
                    <a:pt x="15" y="4"/>
                  </a:cubicBezTo>
                  <a:cubicBezTo>
                    <a:pt x="16" y="5"/>
                    <a:pt x="16" y="7"/>
                    <a:pt x="16" y="9"/>
                  </a:cubicBezTo>
                  <a:close/>
                  <a:moveTo>
                    <a:pt x="12" y="8"/>
                  </a:moveTo>
                  <a:cubicBezTo>
                    <a:pt x="11" y="6"/>
                    <a:pt x="11" y="4"/>
                    <a:pt x="10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6" y="3"/>
                    <a:pt x="5" y="3"/>
                    <a:pt x="5" y="5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6" y="10"/>
                    <a:pt x="6" y="11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2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 noEditPoints="1"/>
            </p:cNvSpPr>
            <p:nvPr userDrawn="1"/>
          </p:nvSpPr>
          <p:spPr bwMode="auto">
            <a:xfrm>
              <a:off x="1246139" y="1513310"/>
              <a:ext cx="71438" cy="87313"/>
            </a:xfrm>
            <a:custGeom>
              <a:avLst/>
              <a:gdLst>
                <a:gd name="T0" fmla="*/ 18 w 19"/>
                <a:gd name="T1" fmla="*/ 12 h 23"/>
                <a:gd name="T2" fmla="*/ 19 w 19"/>
                <a:gd name="T3" fmla="*/ 15 h 23"/>
                <a:gd name="T4" fmla="*/ 16 w 19"/>
                <a:gd name="T5" fmla="*/ 21 h 23"/>
                <a:gd name="T6" fmla="*/ 14 w 19"/>
                <a:gd name="T7" fmla="*/ 22 h 23"/>
                <a:gd name="T8" fmla="*/ 7 w 19"/>
                <a:gd name="T9" fmla="*/ 22 h 23"/>
                <a:gd name="T10" fmla="*/ 5 w 19"/>
                <a:gd name="T11" fmla="*/ 20 h 23"/>
                <a:gd name="T12" fmla="*/ 5 w 19"/>
                <a:gd name="T13" fmla="*/ 15 h 23"/>
                <a:gd name="T14" fmla="*/ 6 w 19"/>
                <a:gd name="T15" fmla="*/ 13 h 23"/>
                <a:gd name="T16" fmla="*/ 1 w 19"/>
                <a:gd name="T17" fmla="*/ 10 h 23"/>
                <a:gd name="T18" fmla="*/ 2 w 19"/>
                <a:gd name="T19" fmla="*/ 3 h 23"/>
                <a:gd name="T20" fmla="*/ 6 w 19"/>
                <a:gd name="T21" fmla="*/ 1 h 23"/>
                <a:gd name="T22" fmla="*/ 10 w 19"/>
                <a:gd name="T23" fmla="*/ 1 h 23"/>
                <a:gd name="T24" fmla="*/ 13 w 19"/>
                <a:gd name="T25" fmla="*/ 3 h 23"/>
                <a:gd name="T26" fmla="*/ 12 w 19"/>
                <a:gd name="T27" fmla="*/ 9 h 23"/>
                <a:gd name="T28" fmla="*/ 16 w 19"/>
                <a:gd name="T29" fmla="*/ 9 h 23"/>
                <a:gd name="T30" fmla="*/ 18 w 19"/>
                <a:gd name="T31" fmla="*/ 12 h 23"/>
                <a:gd name="T32" fmla="*/ 11 w 19"/>
                <a:gd name="T33" fmla="*/ 5 h 23"/>
                <a:gd name="T34" fmla="*/ 9 w 19"/>
                <a:gd name="T35" fmla="*/ 3 h 23"/>
                <a:gd name="T36" fmla="*/ 6 w 19"/>
                <a:gd name="T37" fmla="*/ 3 h 23"/>
                <a:gd name="T38" fmla="*/ 4 w 19"/>
                <a:gd name="T39" fmla="*/ 5 h 23"/>
                <a:gd name="T40" fmla="*/ 4 w 19"/>
                <a:gd name="T41" fmla="*/ 7 h 23"/>
                <a:gd name="T42" fmla="*/ 6 w 19"/>
                <a:gd name="T43" fmla="*/ 9 h 23"/>
                <a:gd name="T44" fmla="*/ 8 w 19"/>
                <a:gd name="T45" fmla="*/ 9 h 23"/>
                <a:gd name="T46" fmla="*/ 9 w 19"/>
                <a:gd name="T47" fmla="*/ 9 h 23"/>
                <a:gd name="T48" fmla="*/ 10 w 19"/>
                <a:gd name="T49" fmla="*/ 9 h 23"/>
                <a:gd name="T50" fmla="*/ 11 w 19"/>
                <a:gd name="T51" fmla="*/ 5 h 23"/>
                <a:gd name="T52" fmla="*/ 16 w 19"/>
                <a:gd name="T53" fmla="*/ 15 h 23"/>
                <a:gd name="T54" fmla="*/ 12 w 19"/>
                <a:gd name="T55" fmla="*/ 13 h 23"/>
                <a:gd name="T56" fmla="*/ 9 w 19"/>
                <a:gd name="T57" fmla="*/ 13 h 23"/>
                <a:gd name="T58" fmla="*/ 8 w 19"/>
                <a:gd name="T59" fmla="*/ 13 h 23"/>
                <a:gd name="T60" fmla="*/ 8 w 19"/>
                <a:gd name="T61" fmla="*/ 18 h 23"/>
                <a:gd name="T62" fmla="*/ 9 w 19"/>
                <a:gd name="T63" fmla="*/ 20 h 23"/>
                <a:gd name="T64" fmla="*/ 13 w 19"/>
                <a:gd name="T65" fmla="*/ 20 h 23"/>
                <a:gd name="T66" fmla="*/ 16 w 19"/>
                <a:gd name="T67" fmla="*/ 18 h 23"/>
                <a:gd name="T68" fmla="*/ 16 w 19"/>
                <a:gd name="T6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" h="23">
                  <a:moveTo>
                    <a:pt x="18" y="12"/>
                  </a:moveTo>
                  <a:cubicBezTo>
                    <a:pt x="19" y="13"/>
                    <a:pt x="19" y="14"/>
                    <a:pt x="19" y="15"/>
                  </a:cubicBezTo>
                  <a:cubicBezTo>
                    <a:pt x="19" y="17"/>
                    <a:pt x="18" y="19"/>
                    <a:pt x="16" y="21"/>
                  </a:cubicBezTo>
                  <a:cubicBezTo>
                    <a:pt x="16" y="21"/>
                    <a:pt x="15" y="22"/>
                    <a:pt x="14" y="22"/>
                  </a:cubicBezTo>
                  <a:cubicBezTo>
                    <a:pt x="11" y="23"/>
                    <a:pt x="9" y="23"/>
                    <a:pt x="7" y="22"/>
                  </a:cubicBezTo>
                  <a:cubicBezTo>
                    <a:pt x="6" y="22"/>
                    <a:pt x="5" y="21"/>
                    <a:pt x="5" y="20"/>
                  </a:cubicBezTo>
                  <a:cubicBezTo>
                    <a:pt x="4" y="18"/>
                    <a:pt x="4" y="17"/>
                    <a:pt x="5" y="15"/>
                  </a:cubicBezTo>
                  <a:cubicBezTo>
                    <a:pt x="5" y="15"/>
                    <a:pt x="6" y="14"/>
                    <a:pt x="6" y="13"/>
                  </a:cubicBezTo>
                  <a:cubicBezTo>
                    <a:pt x="4" y="13"/>
                    <a:pt x="2" y="12"/>
                    <a:pt x="1" y="10"/>
                  </a:cubicBezTo>
                  <a:cubicBezTo>
                    <a:pt x="0" y="8"/>
                    <a:pt x="1" y="6"/>
                    <a:pt x="2" y="3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4" y="5"/>
                    <a:pt x="14" y="7"/>
                    <a:pt x="12" y="9"/>
                  </a:cubicBezTo>
                  <a:cubicBezTo>
                    <a:pt x="14" y="9"/>
                    <a:pt x="15" y="9"/>
                    <a:pt x="16" y="9"/>
                  </a:cubicBezTo>
                  <a:cubicBezTo>
                    <a:pt x="17" y="10"/>
                    <a:pt x="18" y="11"/>
                    <a:pt x="18" y="12"/>
                  </a:cubicBezTo>
                  <a:close/>
                  <a:moveTo>
                    <a:pt x="11" y="5"/>
                  </a:moveTo>
                  <a:cubicBezTo>
                    <a:pt x="10" y="4"/>
                    <a:pt x="10" y="3"/>
                    <a:pt x="9" y="3"/>
                  </a:cubicBezTo>
                  <a:cubicBezTo>
                    <a:pt x="8" y="3"/>
                    <a:pt x="7" y="3"/>
                    <a:pt x="6" y="3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8"/>
                    <a:pt x="5" y="8"/>
                    <a:pt x="6" y="9"/>
                  </a:cubicBezTo>
                  <a:cubicBezTo>
                    <a:pt x="6" y="9"/>
                    <a:pt x="7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8"/>
                    <a:pt x="11" y="6"/>
                    <a:pt x="11" y="5"/>
                  </a:cubicBezTo>
                  <a:close/>
                  <a:moveTo>
                    <a:pt x="16" y="15"/>
                  </a:moveTo>
                  <a:cubicBezTo>
                    <a:pt x="15" y="14"/>
                    <a:pt x="14" y="13"/>
                    <a:pt x="12" y="13"/>
                  </a:cubicBezTo>
                  <a:cubicBezTo>
                    <a:pt x="11" y="13"/>
                    <a:pt x="10" y="13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7" y="16"/>
                    <a:pt x="8" y="18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10" y="21"/>
                    <a:pt x="12" y="21"/>
                    <a:pt x="13" y="20"/>
                  </a:cubicBezTo>
                  <a:cubicBezTo>
                    <a:pt x="15" y="20"/>
                    <a:pt x="15" y="19"/>
                    <a:pt x="16" y="18"/>
                  </a:cubicBezTo>
                  <a:cubicBezTo>
                    <a:pt x="16" y="17"/>
                    <a:pt x="16" y="16"/>
                    <a:pt x="1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auto">
            <a:xfrm>
              <a:off x="479376" y="479847"/>
              <a:ext cx="1200150" cy="1208088"/>
            </a:xfrm>
            <a:custGeom>
              <a:avLst/>
              <a:gdLst>
                <a:gd name="T0" fmla="*/ 97 w 319"/>
                <a:gd name="T1" fmla="*/ 13 h 319"/>
                <a:gd name="T2" fmla="*/ 46 w 319"/>
                <a:gd name="T3" fmla="*/ 47 h 319"/>
                <a:gd name="T4" fmla="*/ 12 w 319"/>
                <a:gd name="T5" fmla="*/ 98 h 319"/>
                <a:gd name="T6" fmla="*/ 0 w 319"/>
                <a:gd name="T7" fmla="*/ 160 h 319"/>
                <a:gd name="T8" fmla="*/ 12 w 319"/>
                <a:gd name="T9" fmla="*/ 222 h 319"/>
                <a:gd name="T10" fmla="*/ 46 w 319"/>
                <a:gd name="T11" fmla="*/ 273 h 319"/>
                <a:gd name="T12" fmla="*/ 97 w 319"/>
                <a:gd name="T13" fmla="*/ 307 h 319"/>
                <a:gd name="T14" fmla="*/ 159 w 319"/>
                <a:gd name="T15" fmla="*/ 319 h 319"/>
                <a:gd name="T16" fmla="*/ 221 w 319"/>
                <a:gd name="T17" fmla="*/ 307 h 319"/>
                <a:gd name="T18" fmla="*/ 272 w 319"/>
                <a:gd name="T19" fmla="*/ 273 h 319"/>
                <a:gd name="T20" fmla="*/ 306 w 319"/>
                <a:gd name="T21" fmla="*/ 222 h 319"/>
                <a:gd name="T22" fmla="*/ 319 w 319"/>
                <a:gd name="T23" fmla="*/ 160 h 319"/>
                <a:gd name="T24" fmla="*/ 306 w 319"/>
                <a:gd name="T25" fmla="*/ 98 h 319"/>
                <a:gd name="T26" fmla="*/ 272 w 319"/>
                <a:gd name="T27" fmla="*/ 47 h 319"/>
                <a:gd name="T28" fmla="*/ 221 w 319"/>
                <a:gd name="T29" fmla="*/ 13 h 319"/>
                <a:gd name="T30" fmla="*/ 159 w 319"/>
                <a:gd name="T31" fmla="*/ 0 h 319"/>
                <a:gd name="T32" fmla="*/ 97 w 319"/>
                <a:gd name="T33" fmla="*/ 13 h 319"/>
                <a:gd name="T34" fmla="*/ 99 w 319"/>
                <a:gd name="T35" fmla="*/ 302 h 319"/>
                <a:gd name="T36" fmla="*/ 50 w 319"/>
                <a:gd name="T37" fmla="*/ 269 h 319"/>
                <a:gd name="T38" fmla="*/ 17 w 319"/>
                <a:gd name="T39" fmla="*/ 220 h 319"/>
                <a:gd name="T40" fmla="*/ 5 w 319"/>
                <a:gd name="T41" fmla="*/ 160 h 319"/>
                <a:gd name="T42" fmla="*/ 17 w 319"/>
                <a:gd name="T43" fmla="*/ 100 h 319"/>
                <a:gd name="T44" fmla="*/ 50 w 319"/>
                <a:gd name="T45" fmla="*/ 51 h 319"/>
                <a:gd name="T46" fmla="*/ 99 w 319"/>
                <a:gd name="T47" fmla="*/ 18 h 319"/>
                <a:gd name="T48" fmla="*/ 159 w 319"/>
                <a:gd name="T49" fmla="*/ 6 h 319"/>
                <a:gd name="T50" fmla="*/ 219 w 319"/>
                <a:gd name="T51" fmla="*/ 18 h 319"/>
                <a:gd name="T52" fmla="*/ 268 w 319"/>
                <a:gd name="T53" fmla="*/ 51 h 319"/>
                <a:gd name="T54" fmla="*/ 301 w 319"/>
                <a:gd name="T55" fmla="*/ 100 h 319"/>
                <a:gd name="T56" fmla="*/ 314 w 319"/>
                <a:gd name="T57" fmla="*/ 160 h 319"/>
                <a:gd name="T58" fmla="*/ 301 w 319"/>
                <a:gd name="T59" fmla="*/ 220 h 319"/>
                <a:gd name="T60" fmla="*/ 268 w 319"/>
                <a:gd name="T61" fmla="*/ 269 h 319"/>
                <a:gd name="T62" fmla="*/ 219 w 319"/>
                <a:gd name="T63" fmla="*/ 302 h 319"/>
                <a:gd name="T64" fmla="*/ 159 w 319"/>
                <a:gd name="T65" fmla="*/ 314 h 319"/>
                <a:gd name="T66" fmla="*/ 99 w 319"/>
                <a:gd name="T67" fmla="*/ 302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9" h="319">
                  <a:moveTo>
                    <a:pt x="97" y="13"/>
                  </a:moveTo>
                  <a:cubicBezTo>
                    <a:pt x="78" y="21"/>
                    <a:pt x="61" y="32"/>
                    <a:pt x="46" y="47"/>
                  </a:cubicBezTo>
                  <a:cubicBezTo>
                    <a:pt x="32" y="62"/>
                    <a:pt x="20" y="79"/>
                    <a:pt x="12" y="98"/>
                  </a:cubicBezTo>
                  <a:cubicBezTo>
                    <a:pt x="4" y="117"/>
                    <a:pt x="0" y="138"/>
                    <a:pt x="0" y="160"/>
                  </a:cubicBezTo>
                  <a:cubicBezTo>
                    <a:pt x="0" y="181"/>
                    <a:pt x="4" y="202"/>
                    <a:pt x="12" y="222"/>
                  </a:cubicBezTo>
                  <a:cubicBezTo>
                    <a:pt x="20" y="241"/>
                    <a:pt x="32" y="258"/>
                    <a:pt x="46" y="273"/>
                  </a:cubicBezTo>
                  <a:cubicBezTo>
                    <a:pt x="61" y="287"/>
                    <a:pt x="78" y="299"/>
                    <a:pt x="97" y="307"/>
                  </a:cubicBezTo>
                  <a:cubicBezTo>
                    <a:pt x="117" y="315"/>
                    <a:pt x="138" y="319"/>
                    <a:pt x="159" y="319"/>
                  </a:cubicBezTo>
                  <a:cubicBezTo>
                    <a:pt x="181" y="319"/>
                    <a:pt x="202" y="315"/>
                    <a:pt x="221" y="307"/>
                  </a:cubicBezTo>
                  <a:cubicBezTo>
                    <a:pt x="240" y="299"/>
                    <a:pt x="257" y="287"/>
                    <a:pt x="272" y="273"/>
                  </a:cubicBezTo>
                  <a:cubicBezTo>
                    <a:pt x="287" y="258"/>
                    <a:pt x="298" y="241"/>
                    <a:pt x="306" y="222"/>
                  </a:cubicBezTo>
                  <a:cubicBezTo>
                    <a:pt x="315" y="202"/>
                    <a:pt x="319" y="181"/>
                    <a:pt x="319" y="160"/>
                  </a:cubicBezTo>
                  <a:cubicBezTo>
                    <a:pt x="319" y="138"/>
                    <a:pt x="315" y="117"/>
                    <a:pt x="306" y="98"/>
                  </a:cubicBezTo>
                  <a:cubicBezTo>
                    <a:pt x="298" y="79"/>
                    <a:pt x="287" y="62"/>
                    <a:pt x="272" y="47"/>
                  </a:cubicBezTo>
                  <a:cubicBezTo>
                    <a:pt x="257" y="32"/>
                    <a:pt x="240" y="21"/>
                    <a:pt x="221" y="13"/>
                  </a:cubicBezTo>
                  <a:cubicBezTo>
                    <a:pt x="202" y="5"/>
                    <a:pt x="181" y="0"/>
                    <a:pt x="159" y="0"/>
                  </a:cubicBezTo>
                  <a:cubicBezTo>
                    <a:pt x="138" y="0"/>
                    <a:pt x="117" y="5"/>
                    <a:pt x="97" y="13"/>
                  </a:cubicBezTo>
                  <a:close/>
                  <a:moveTo>
                    <a:pt x="99" y="302"/>
                  </a:moveTo>
                  <a:cubicBezTo>
                    <a:pt x="81" y="294"/>
                    <a:pt x="64" y="283"/>
                    <a:pt x="50" y="269"/>
                  </a:cubicBezTo>
                  <a:cubicBezTo>
                    <a:pt x="36" y="255"/>
                    <a:pt x="25" y="238"/>
                    <a:pt x="17" y="220"/>
                  </a:cubicBezTo>
                  <a:cubicBezTo>
                    <a:pt x="9" y="201"/>
                    <a:pt x="5" y="181"/>
                    <a:pt x="5" y="160"/>
                  </a:cubicBezTo>
                  <a:cubicBezTo>
                    <a:pt x="5" y="139"/>
                    <a:pt x="9" y="119"/>
                    <a:pt x="17" y="100"/>
                  </a:cubicBezTo>
                  <a:cubicBezTo>
                    <a:pt x="25" y="81"/>
                    <a:pt x="36" y="65"/>
                    <a:pt x="50" y="51"/>
                  </a:cubicBezTo>
                  <a:cubicBezTo>
                    <a:pt x="64" y="37"/>
                    <a:pt x="81" y="26"/>
                    <a:pt x="99" y="18"/>
                  </a:cubicBezTo>
                  <a:cubicBezTo>
                    <a:pt x="118" y="10"/>
                    <a:pt x="138" y="6"/>
                    <a:pt x="159" y="6"/>
                  </a:cubicBezTo>
                  <a:cubicBezTo>
                    <a:pt x="180" y="6"/>
                    <a:pt x="200" y="10"/>
                    <a:pt x="219" y="18"/>
                  </a:cubicBezTo>
                  <a:cubicBezTo>
                    <a:pt x="238" y="26"/>
                    <a:pt x="254" y="37"/>
                    <a:pt x="268" y="51"/>
                  </a:cubicBezTo>
                  <a:cubicBezTo>
                    <a:pt x="283" y="65"/>
                    <a:pt x="294" y="81"/>
                    <a:pt x="301" y="100"/>
                  </a:cubicBezTo>
                  <a:cubicBezTo>
                    <a:pt x="309" y="119"/>
                    <a:pt x="314" y="139"/>
                    <a:pt x="314" y="160"/>
                  </a:cubicBezTo>
                  <a:cubicBezTo>
                    <a:pt x="314" y="181"/>
                    <a:pt x="309" y="201"/>
                    <a:pt x="301" y="220"/>
                  </a:cubicBezTo>
                  <a:cubicBezTo>
                    <a:pt x="294" y="238"/>
                    <a:pt x="283" y="255"/>
                    <a:pt x="268" y="269"/>
                  </a:cubicBezTo>
                  <a:cubicBezTo>
                    <a:pt x="254" y="283"/>
                    <a:pt x="238" y="294"/>
                    <a:pt x="219" y="302"/>
                  </a:cubicBezTo>
                  <a:cubicBezTo>
                    <a:pt x="200" y="310"/>
                    <a:pt x="180" y="314"/>
                    <a:pt x="159" y="314"/>
                  </a:cubicBezTo>
                  <a:cubicBezTo>
                    <a:pt x="138" y="314"/>
                    <a:pt x="118" y="310"/>
                    <a:pt x="99" y="3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 noEditPoints="1"/>
            </p:cNvSpPr>
            <p:nvPr userDrawn="1"/>
          </p:nvSpPr>
          <p:spPr bwMode="auto">
            <a:xfrm>
              <a:off x="633364" y="640185"/>
              <a:ext cx="887413" cy="892175"/>
            </a:xfrm>
            <a:custGeom>
              <a:avLst/>
              <a:gdLst>
                <a:gd name="T0" fmla="*/ 72 w 236"/>
                <a:gd name="T1" fmla="*/ 9 h 236"/>
                <a:gd name="T2" fmla="*/ 35 w 236"/>
                <a:gd name="T3" fmla="*/ 34 h 236"/>
                <a:gd name="T4" fmla="*/ 10 w 236"/>
                <a:gd name="T5" fmla="*/ 72 h 236"/>
                <a:gd name="T6" fmla="*/ 0 w 236"/>
                <a:gd name="T7" fmla="*/ 118 h 236"/>
                <a:gd name="T8" fmla="*/ 10 w 236"/>
                <a:gd name="T9" fmla="*/ 164 h 236"/>
                <a:gd name="T10" fmla="*/ 35 w 236"/>
                <a:gd name="T11" fmla="*/ 201 h 236"/>
                <a:gd name="T12" fmla="*/ 72 w 236"/>
                <a:gd name="T13" fmla="*/ 227 h 236"/>
                <a:gd name="T14" fmla="*/ 118 w 236"/>
                <a:gd name="T15" fmla="*/ 236 h 236"/>
                <a:gd name="T16" fmla="*/ 164 w 236"/>
                <a:gd name="T17" fmla="*/ 227 h 236"/>
                <a:gd name="T18" fmla="*/ 202 w 236"/>
                <a:gd name="T19" fmla="*/ 201 h 236"/>
                <a:gd name="T20" fmla="*/ 227 w 236"/>
                <a:gd name="T21" fmla="*/ 164 h 236"/>
                <a:gd name="T22" fmla="*/ 236 w 236"/>
                <a:gd name="T23" fmla="*/ 118 h 236"/>
                <a:gd name="T24" fmla="*/ 227 w 236"/>
                <a:gd name="T25" fmla="*/ 72 h 236"/>
                <a:gd name="T26" fmla="*/ 202 w 236"/>
                <a:gd name="T27" fmla="*/ 34 h 236"/>
                <a:gd name="T28" fmla="*/ 164 w 236"/>
                <a:gd name="T29" fmla="*/ 9 h 236"/>
                <a:gd name="T30" fmla="*/ 118 w 236"/>
                <a:gd name="T31" fmla="*/ 0 h 236"/>
                <a:gd name="T32" fmla="*/ 72 w 236"/>
                <a:gd name="T33" fmla="*/ 9 h 236"/>
                <a:gd name="T34" fmla="*/ 74 w 236"/>
                <a:gd name="T35" fmla="*/ 223 h 236"/>
                <a:gd name="T36" fmla="*/ 37 w 236"/>
                <a:gd name="T37" fmla="*/ 199 h 236"/>
                <a:gd name="T38" fmla="*/ 13 w 236"/>
                <a:gd name="T39" fmla="*/ 162 h 236"/>
                <a:gd name="T40" fmla="*/ 4 w 236"/>
                <a:gd name="T41" fmla="*/ 118 h 236"/>
                <a:gd name="T42" fmla="*/ 13 w 236"/>
                <a:gd name="T43" fmla="*/ 73 h 236"/>
                <a:gd name="T44" fmla="*/ 37 w 236"/>
                <a:gd name="T45" fmla="*/ 37 h 236"/>
                <a:gd name="T46" fmla="*/ 74 w 236"/>
                <a:gd name="T47" fmla="*/ 12 h 236"/>
                <a:gd name="T48" fmla="*/ 118 w 236"/>
                <a:gd name="T49" fmla="*/ 3 h 236"/>
                <a:gd name="T50" fmla="*/ 163 w 236"/>
                <a:gd name="T51" fmla="*/ 12 h 236"/>
                <a:gd name="T52" fmla="*/ 199 w 236"/>
                <a:gd name="T53" fmla="*/ 37 h 236"/>
                <a:gd name="T54" fmla="*/ 224 w 236"/>
                <a:gd name="T55" fmla="*/ 73 h 236"/>
                <a:gd name="T56" fmla="*/ 233 w 236"/>
                <a:gd name="T57" fmla="*/ 118 h 236"/>
                <a:gd name="T58" fmla="*/ 224 w 236"/>
                <a:gd name="T59" fmla="*/ 162 h 236"/>
                <a:gd name="T60" fmla="*/ 199 w 236"/>
                <a:gd name="T61" fmla="*/ 199 h 236"/>
                <a:gd name="T62" fmla="*/ 163 w 236"/>
                <a:gd name="T63" fmla="*/ 223 h 236"/>
                <a:gd name="T64" fmla="*/ 118 w 236"/>
                <a:gd name="T65" fmla="*/ 232 h 236"/>
                <a:gd name="T66" fmla="*/ 74 w 236"/>
                <a:gd name="T67" fmla="*/ 22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6" h="236">
                  <a:moveTo>
                    <a:pt x="72" y="9"/>
                  </a:moveTo>
                  <a:cubicBezTo>
                    <a:pt x="58" y="15"/>
                    <a:pt x="46" y="24"/>
                    <a:pt x="35" y="34"/>
                  </a:cubicBezTo>
                  <a:cubicBezTo>
                    <a:pt x="24" y="45"/>
                    <a:pt x="15" y="58"/>
                    <a:pt x="10" y="72"/>
                  </a:cubicBezTo>
                  <a:cubicBezTo>
                    <a:pt x="3" y="87"/>
                    <a:pt x="0" y="102"/>
                    <a:pt x="0" y="118"/>
                  </a:cubicBezTo>
                  <a:cubicBezTo>
                    <a:pt x="0" y="134"/>
                    <a:pt x="3" y="149"/>
                    <a:pt x="10" y="164"/>
                  </a:cubicBezTo>
                  <a:cubicBezTo>
                    <a:pt x="15" y="178"/>
                    <a:pt x="24" y="190"/>
                    <a:pt x="35" y="201"/>
                  </a:cubicBezTo>
                  <a:cubicBezTo>
                    <a:pt x="46" y="212"/>
                    <a:pt x="58" y="221"/>
                    <a:pt x="72" y="227"/>
                  </a:cubicBezTo>
                  <a:cubicBezTo>
                    <a:pt x="87" y="233"/>
                    <a:pt x="102" y="236"/>
                    <a:pt x="118" y="236"/>
                  </a:cubicBezTo>
                  <a:cubicBezTo>
                    <a:pt x="134" y="236"/>
                    <a:pt x="150" y="233"/>
                    <a:pt x="164" y="227"/>
                  </a:cubicBezTo>
                  <a:cubicBezTo>
                    <a:pt x="178" y="221"/>
                    <a:pt x="191" y="212"/>
                    <a:pt x="202" y="201"/>
                  </a:cubicBezTo>
                  <a:cubicBezTo>
                    <a:pt x="213" y="190"/>
                    <a:pt x="221" y="178"/>
                    <a:pt x="227" y="164"/>
                  </a:cubicBezTo>
                  <a:cubicBezTo>
                    <a:pt x="233" y="149"/>
                    <a:pt x="236" y="134"/>
                    <a:pt x="236" y="118"/>
                  </a:cubicBezTo>
                  <a:cubicBezTo>
                    <a:pt x="236" y="102"/>
                    <a:pt x="233" y="87"/>
                    <a:pt x="227" y="72"/>
                  </a:cubicBezTo>
                  <a:cubicBezTo>
                    <a:pt x="221" y="58"/>
                    <a:pt x="213" y="45"/>
                    <a:pt x="202" y="34"/>
                  </a:cubicBezTo>
                  <a:cubicBezTo>
                    <a:pt x="191" y="24"/>
                    <a:pt x="178" y="15"/>
                    <a:pt x="164" y="9"/>
                  </a:cubicBezTo>
                  <a:cubicBezTo>
                    <a:pt x="150" y="3"/>
                    <a:pt x="134" y="0"/>
                    <a:pt x="118" y="0"/>
                  </a:cubicBezTo>
                  <a:cubicBezTo>
                    <a:pt x="102" y="0"/>
                    <a:pt x="87" y="3"/>
                    <a:pt x="72" y="9"/>
                  </a:cubicBezTo>
                  <a:close/>
                  <a:moveTo>
                    <a:pt x="74" y="223"/>
                  </a:moveTo>
                  <a:cubicBezTo>
                    <a:pt x="60" y="218"/>
                    <a:pt x="48" y="209"/>
                    <a:pt x="37" y="199"/>
                  </a:cubicBezTo>
                  <a:cubicBezTo>
                    <a:pt x="27" y="188"/>
                    <a:pt x="19" y="176"/>
                    <a:pt x="13" y="162"/>
                  </a:cubicBezTo>
                  <a:cubicBezTo>
                    <a:pt x="7" y="148"/>
                    <a:pt x="4" y="133"/>
                    <a:pt x="4" y="118"/>
                  </a:cubicBezTo>
                  <a:cubicBezTo>
                    <a:pt x="4" y="102"/>
                    <a:pt x="7" y="87"/>
                    <a:pt x="13" y="73"/>
                  </a:cubicBezTo>
                  <a:cubicBezTo>
                    <a:pt x="19" y="60"/>
                    <a:pt x="27" y="47"/>
                    <a:pt x="37" y="37"/>
                  </a:cubicBezTo>
                  <a:cubicBezTo>
                    <a:pt x="48" y="26"/>
                    <a:pt x="60" y="18"/>
                    <a:pt x="74" y="12"/>
                  </a:cubicBezTo>
                  <a:cubicBezTo>
                    <a:pt x="88" y="6"/>
                    <a:pt x="103" y="3"/>
                    <a:pt x="118" y="3"/>
                  </a:cubicBezTo>
                  <a:cubicBezTo>
                    <a:pt x="134" y="3"/>
                    <a:pt x="149" y="6"/>
                    <a:pt x="163" y="12"/>
                  </a:cubicBezTo>
                  <a:cubicBezTo>
                    <a:pt x="176" y="18"/>
                    <a:pt x="189" y="26"/>
                    <a:pt x="199" y="37"/>
                  </a:cubicBezTo>
                  <a:cubicBezTo>
                    <a:pt x="210" y="47"/>
                    <a:pt x="218" y="60"/>
                    <a:pt x="224" y="73"/>
                  </a:cubicBezTo>
                  <a:cubicBezTo>
                    <a:pt x="230" y="87"/>
                    <a:pt x="233" y="102"/>
                    <a:pt x="233" y="118"/>
                  </a:cubicBezTo>
                  <a:cubicBezTo>
                    <a:pt x="233" y="133"/>
                    <a:pt x="230" y="148"/>
                    <a:pt x="224" y="162"/>
                  </a:cubicBezTo>
                  <a:cubicBezTo>
                    <a:pt x="218" y="176"/>
                    <a:pt x="210" y="188"/>
                    <a:pt x="199" y="199"/>
                  </a:cubicBezTo>
                  <a:cubicBezTo>
                    <a:pt x="189" y="209"/>
                    <a:pt x="176" y="218"/>
                    <a:pt x="163" y="223"/>
                  </a:cubicBezTo>
                  <a:cubicBezTo>
                    <a:pt x="149" y="229"/>
                    <a:pt x="134" y="232"/>
                    <a:pt x="118" y="232"/>
                  </a:cubicBezTo>
                  <a:cubicBezTo>
                    <a:pt x="103" y="232"/>
                    <a:pt x="88" y="229"/>
                    <a:pt x="74" y="2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 noEditPoints="1"/>
            </p:cNvSpPr>
            <p:nvPr userDrawn="1"/>
          </p:nvSpPr>
          <p:spPr bwMode="auto">
            <a:xfrm>
              <a:off x="558751" y="1237085"/>
              <a:ext cx="93663" cy="79375"/>
            </a:xfrm>
            <a:custGeom>
              <a:avLst/>
              <a:gdLst>
                <a:gd name="T0" fmla="*/ 3 w 25"/>
                <a:gd name="T1" fmla="*/ 1 h 21"/>
                <a:gd name="T2" fmla="*/ 6 w 25"/>
                <a:gd name="T3" fmla="*/ 0 h 21"/>
                <a:gd name="T4" fmla="*/ 9 w 25"/>
                <a:gd name="T5" fmla="*/ 1 h 21"/>
                <a:gd name="T6" fmla="*/ 11 w 25"/>
                <a:gd name="T7" fmla="*/ 4 h 21"/>
                <a:gd name="T8" fmla="*/ 13 w 25"/>
                <a:gd name="T9" fmla="*/ 7 h 21"/>
                <a:gd name="T10" fmla="*/ 13 w 25"/>
                <a:gd name="T11" fmla="*/ 9 h 21"/>
                <a:gd name="T12" fmla="*/ 19 w 25"/>
                <a:gd name="T13" fmla="*/ 7 h 21"/>
                <a:gd name="T14" fmla="*/ 20 w 25"/>
                <a:gd name="T15" fmla="*/ 6 h 21"/>
                <a:gd name="T16" fmla="*/ 20 w 25"/>
                <a:gd name="T17" fmla="*/ 5 h 21"/>
                <a:gd name="T18" fmla="*/ 20 w 25"/>
                <a:gd name="T19" fmla="*/ 4 h 21"/>
                <a:gd name="T20" fmla="*/ 19 w 25"/>
                <a:gd name="T21" fmla="*/ 3 h 21"/>
                <a:gd name="T22" fmla="*/ 21 w 25"/>
                <a:gd name="T23" fmla="*/ 3 h 21"/>
                <a:gd name="T24" fmla="*/ 25 w 25"/>
                <a:gd name="T25" fmla="*/ 14 h 21"/>
                <a:gd name="T26" fmla="*/ 24 w 25"/>
                <a:gd name="T27" fmla="*/ 14 h 21"/>
                <a:gd name="T28" fmla="*/ 23 w 25"/>
                <a:gd name="T29" fmla="*/ 13 h 21"/>
                <a:gd name="T30" fmla="*/ 23 w 25"/>
                <a:gd name="T31" fmla="*/ 12 h 21"/>
                <a:gd name="T32" fmla="*/ 22 w 25"/>
                <a:gd name="T33" fmla="*/ 12 h 21"/>
                <a:gd name="T34" fmla="*/ 21 w 25"/>
                <a:gd name="T35" fmla="*/ 12 h 21"/>
                <a:gd name="T36" fmla="*/ 7 w 25"/>
                <a:gd name="T37" fmla="*/ 17 h 21"/>
                <a:gd name="T38" fmla="*/ 6 w 25"/>
                <a:gd name="T39" fmla="*/ 18 h 21"/>
                <a:gd name="T40" fmla="*/ 6 w 25"/>
                <a:gd name="T41" fmla="*/ 18 h 21"/>
                <a:gd name="T42" fmla="*/ 6 w 25"/>
                <a:gd name="T43" fmla="*/ 20 h 21"/>
                <a:gd name="T44" fmla="*/ 6 w 25"/>
                <a:gd name="T45" fmla="*/ 21 h 21"/>
                <a:gd name="T46" fmla="*/ 5 w 25"/>
                <a:gd name="T47" fmla="*/ 21 h 21"/>
                <a:gd name="T48" fmla="*/ 1 w 25"/>
                <a:gd name="T49" fmla="*/ 10 h 21"/>
                <a:gd name="T50" fmla="*/ 0 w 25"/>
                <a:gd name="T51" fmla="*/ 4 h 21"/>
                <a:gd name="T52" fmla="*/ 3 w 25"/>
                <a:gd name="T53" fmla="*/ 1 h 21"/>
                <a:gd name="T54" fmla="*/ 6 w 25"/>
                <a:gd name="T55" fmla="*/ 6 h 21"/>
                <a:gd name="T56" fmla="*/ 3 w 25"/>
                <a:gd name="T57" fmla="*/ 8 h 21"/>
                <a:gd name="T58" fmla="*/ 3 w 25"/>
                <a:gd name="T59" fmla="*/ 12 h 21"/>
                <a:gd name="T60" fmla="*/ 3 w 25"/>
                <a:gd name="T61" fmla="*/ 13 h 21"/>
                <a:gd name="T62" fmla="*/ 12 w 25"/>
                <a:gd name="T63" fmla="*/ 9 h 21"/>
                <a:gd name="T64" fmla="*/ 12 w 25"/>
                <a:gd name="T65" fmla="*/ 9 h 21"/>
                <a:gd name="T66" fmla="*/ 9 w 25"/>
                <a:gd name="T67" fmla="*/ 6 h 21"/>
                <a:gd name="T68" fmla="*/ 6 w 25"/>
                <a:gd name="T6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21">
                  <a:moveTo>
                    <a:pt x="3" y="1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0" y="3"/>
                    <a:pt x="11" y="4"/>
                  </a:cubicBezTo>
                  <a:cubicBezTo>
                    <a:pt x="12" y="5"/>
                    <a:pt x="12" y="6"/>
                    <a:pt x="13" y="7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20" y="4"/>
                    <a:pt x="20" y="4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3"/>
                    <a:pt x="23" y="13"/>
                  </a:cubicBezTo>
                  <a:cubicBezTo>
                    <a:pt x="23" y="13"/>
                    <a:pt x="23" y="12"/>
                    <a:pt x="23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6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lose/>
                  <a:moveTo>
                    <a:pt x="6" y="6"/>
                  </a:moveTo>
                  <a:cubicBezTo>
                    <a:pt x="4" y="6"/>
                    <a:pt x="3" y="7"/>
                    <a:pt x="3" y="8"/>
                  </a:cubicBezTo>
                  <a:cubicBezTo>
                    <a:pt x="2" y="9"/>
                    <a:pt x="2" y="10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7"/>
                    <a:pt x="10" y="6"/>
                    <a:pt x="9" y="6"/>
                  </a:cubicBezTo>
                  <a:cubicBezTo>
                    <a:pt x="8" y="5"/>
                    <a:pt x="7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/>
            <p:nvPr userDrawn="1"/>
          </p:nvSpPr>
          <p:spPr bwMode="auto">
            <a:xfrm>
              <a:off x="528589" y="1105322"/>
              <a:ext cx="85725" cy="82550"/>
            </a:xfrm>
            <a:custGeom>
              <a:avLst/>
              <a:gdLst>
                <a:gd name="T0" fmla="*/ 5 w 23"/>
                <a:gd name="T1" fmla="*/ 3 h 22"/>
                <a:gd name="T2" fmla="*/ 5 w 23"/>
                <a:gd name="T3" fmla="*/ 4 h 22"/>
                <a:gd name="T4" fmla="*/ 3 w 23"/>
                <a:gd name="T5" fmla="*/ 6 h 22"/>
                <a:gd name="T6" fmla="*/ 2 w 23"/>
                <a:gd name="T7" fmla="*/ 8 h 22"/>
                <a:gd name="T8" fmla="*/ 2 w 23"/>
                <a:gd name="T9" fmla="*/ 9 h 22"/>
                <a:gd name="T10" fmla="*/ 2 w 23"/>
                <a:gd name="T11" fmla="*/ 10 h 22"/>
                <a:gd name="T12" fmla="*/ 3 w 23"/>
                <a:gd name="T13" fmla="*/ 13 h 22"/>
                <a:gd name="T14" fmla="*/ 11 w 23"/>
                <a:gd name="T15" fmla="*/ 12 h 22"/>
                <a:gd name="T16" fmla="*/ 10 w 23"/>
                <a:gd name="T17" fmla="*/ 10 h 22"/>
                <a:gd name="T18" fmla="*/ 10 w 23"/>
                <a:gd name="T19" fmla="*/ 9 h 22"/>
                <a:gd name="T20" fmla="*/ 9 w 23"/>
                <a:gd name="T21" fmla="*/ 8 h 22"/>
                <a:gd name="T22" fmla="*/ 8 w 23"/>
                <a:gd name="T23" fmla="*/ 7 h 22"/>
                <a:gd name="T24" fmla="*/ 6 w 23"/>
                <a:gd name="T25" fmla="*/ 7 h 22"/>
                <a:gd name="T26" fmla="*/ 6 w 23"/>
                <a:gd name="T27" fmla="*/ 6 h 22"/>
                <a:gd name="T28" fmla="*/ 15 w 23"/>
                <a:gd name="T29" fmla="*/ 5 h 22"/>
                <a:gd name="T30" fmla="*/ 15 w 23"/>
                <a:gd name="T31" fmla="*/ 6 h 22"/>
                <a:gd name="T32" fmla="*/ 13 w 23"/>
                <a:gd name="T33" fmla="*/ 7 h 22"/>
                <a:gd name="T34" fmla="*/ 12 w 23"/>
                <a:gd name="T35" fmla="*/ 7 h 22"/>
                <a:gd name="T36" fmla="*/ 12 w 23"/>
                <a:gd name="T37" fmla="*/ 9 h 22"/>
                <a:gd name="T38" fmla="*/ 12 w 23"/>
                <a:gd name="T39" fmla="*/ 10 h 22"/>
                <a:gd name="T40" fmla="*/ 12 w 23"/>
                <a:gd name="T41" fmla="*/ 12 h 22"/>
                <a:gd name="T42" fmla="*/ 18 w 23"/>
                <a:gd name="T43" fmla="*/ 12 h 22"/>
                <a:gd name="T44" fmla="*/ 19 w 23"/>
                <a:gd name="T45" fmla="*/ 11 h 22"/>
                <a:gd name="T46" fmla="*/ 20 w 23"/>
                <a:gd name="T47" fmla="*/ 11 h 22"/>
                <a:gd name="T48" fmla="*/ 20 w 23"/>
                <a:gd name="T49" fmla="*/ 10 h 22"/>
                <a:gd name="T50" fmla="*/ 20 w 23"/>
                <a:gd name="T51" fmla="*/ 8 h 22"/>
                <a:gd name="T52" fmla="*/ 20 w 23"/>
                <a:gd name="T53" fmla="*/ 7 h 22"/>
                <a:gd name="T54" fmla="*/ 20 w 23"/>
                <a:gd name="T55" fmla="*/ 5 h 22"/>
                <a:gd name="T56" fmla="*/ 20 w 23"/>
                <a:gd name="T57" fmla="*/ 4 h 22"/>
                <a:gd name="T58" fmla="*/ 19 w 23"/>
                <a:gd name="T59" fmla="*/ 4 h 22"/>
                <a:gd name="T60" fmla="*/ 17 w 23"/>
                <a:gd name="T61" fmla="*/ 2 h 22"/>
                <a:gd name="T62" fmla="*/ 14 w 23"/>
                <a:gd name="T63" fmla="*/ 1 h 22"/>
                <a:gd name="T64" fmla="*/ 14 w 23"/>
                <a:gd name="T65" fmla="*/ 0 h 22"/>
                <a:gd name="T66" fmla="*/ 21 w 23"/>
                <a:gd name="T67" fmla="*/ 0 h 22"/>
                <a:gd name="T68" fmla="*/ 23 w 23"/>
                <a:gd name="T69" fmla="*/ 19 h 22"/>
                <a:gd name="T70" fmla="*/ 22 w 23"/>
                <a:gd name="T71" fmla="*/ 20 h 22"/>
                <a:gd name="T72" fmla="*/ 22 w 23"/>
                <a:gd name="T73" fmla="*/ 18 h 22"/>
                <a:gd name="T74" fmla="*/ 21 w 23"/>
                <a:gd name="T75" fmla="*/ 17 h 22"/>
                <a:gd name="T76" fmla="*/ 21 w 23"/>
                <a:gd name="T77" fmla="*/ 17 h 22"/>
                <a:gd name="T78" fmla="*/ 20 w 23"/>
                <a:gd name="T79" fmla="*/ 17 h 22"/>
                <a:gd name="T80" fmla="*/ 5 w 23"/>
                <a:gd name="T81" fmla="*/ 18 h 22"/>
                <a:gd name="T82" fmla="*/ 4 w 23"/>
                <a:gd name="T83" fmla="*/ 19 h 22"/>
                <a:gd name="T84" fmla="*/ 4 w 23"/>
                <a:gd name="T85" fmla="*/ 20 h 22"/>
                <a:gd name="T86" fmla="*/ 3 w 23"/>
                <a:gd name="T87" fmla="*/ 21 h 22"/>
                <a:gd name="T88" fmla="*/ 3 w 23"/>
                <a:gd name="T89" fmla="*/ 22 h 22"/>
                <a:gd name="T90" fmla="*/ 2 w 23"/>
                <a:gd name="T91" fmla="*/ 22 h 22"/>
                <a:gd name="T92" fmla="*/ 0 w 23"/>
                <a:gd name="T93" fmla="*/ 3 h 22"/>
                <a:gd name="T94" fmla="*/ 5 w 23"/>
                <a:gd name="T95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2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5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9"/>
                    <a:pt x="10" y="9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8" y="7"/>
                    <a:pt x="8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6"/>
                    <a:pt x="13" y="7"/>
                  </a:cubicBezTo>
                  <a:cubicBezTo>
                    <a:pt x="13" y="7"/>
                    <a:pt x="12" y="7"/>
                    <a:pt x="12" y="7"/>
                  </a:cubicBezTo>
                  <a:cubicBezTo>
                    <a:pt x="12" y="8"/>
                    <a:pt x="12" y="8"/>
                    <a:pt x="12" y="9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9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6"/>
                    <a:pt x="20" y="6"/>
                    <a:pt x="20" y="5"/>
                  </a:cubicBezTo>
                  <a:cubicBezTo>
                    <a:pt x="20" y="5"/>
                    <a:pt x="20" y="5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3"/>
                    <a:pt x="18" y="3"/>
                    <a:pt x="17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19"/>
                    <a:pt x="22" y="19"/>
                    <a:pt x="22" y="18"/>
                  </a:cubicBezTo>
                  <a:cubicBezTo>
                    <a:pt x="22" y="18"/>
                    <a:pt x="21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 userDrawn="1"/>
          </p:nvSpPr>
          <p:spPr bwMode="auto">
            <a:xfrm>
              <a:off x="528589" y="960860"/>
              <a:ext cx="90488" cy="98425"/>
            </a:xfrm>
            <a:custGeom>
              <a:avLst/>
              <a:gdLst>
                <a:gd name="T0" fmla="*/ 24 w 24"/>
                <a:gd name="T1" fmla="*/ 2 h 26"/>
                <a:gd name="T2" fmla="*/ 23 w 24"/>
                <a:gd name="T3" fmla="*/ 10 h 26"/>
                <a:gd name="T4" fmla="*/ 18 w 24"/>
                <a:gd name="T5" fmla="*/ 13 h 26"/>
                <a:gd name="T6" fmla="*/ 12 w 24"/>
                <a:gd name="T7" fmla="*/ 16 h 26"/>
                <a:gd name="T8" fmla="*/ 12 w 24"/>
                <a:gd name="T9" fmla="*/ 17 h 26"/>
                <a:gd name="T10" fmla="*/ 19 w 24"/>
                <a:gd name="T11" fmla="*/ 18 h 26"/>
                <a:gd name="T12" fmla="*/ 20 w 24"/>
                <a:gd name="T13" fmla="*/ 18 h 26"/>
                <a:gd name="T14" fmla="*/ 20 w 24"/>
                <a:gd name="T15" fmla="*/ 17 h 26"/>
                <a:gd name="T16" fmla="*/ 21 w 24"/>
                <a:gd name="T17" fmla="*/ 16 h 26"/>
                <a:gd name="T18" fmla="*/ 21 w 24"/>
                <a:gd name="T19" fmla="*/ 15 h 26"/>
                <a:gd name="T20" fmla="*/ 22 w 24"/>
                <a:gd name="T21" fmla="*/ 15 h 26"/>
                <a:gd name="T22" fmla="*/ 21 w 24"/>
                <a:gd name="T23" fmla="*/ 26 h 26"/>
                <a:gd name="T24" fmla="*/ 20 w 24"/>
                <a:gd name="T25" fmla="*/ 26 h 26"/>
                <a:gd name="T26" fmla="*/ 20 w 24"/>
                <a:gd name="T27" fmla="*/ 25 h 26"/>
                <a:gd name="T28" fmla="*/ 20 w 24"/>
                <a:gd name="T29" fmla="*/ 24 h 26"/>
                <a:gd name="T30" fmla="*/ 19 w 24"/>
                <a:gd name="T31" fmla="*/ 23 h 26"/>
                <a:gd name="T32" fmla="*/ 18 w 24"/>
                <a:gd name="T33" fmla="*/ 23 h 26"/>
                <a:gd name="T34" fmla="*/ 3 w 24"/>
                <a:gd name="T35" fmla="*/ 21 h 26"/>
                <a:gd name="T36" fmla="*/ 3 w 24"/>
                <a:gd name="T37" fmla="*/ 21 h 26"/>
                <a:gd name="T38" fmla="*/ 2 w 24"/>
                <a:gd name="T39" fmla="*/ 21 h 26"/>
                <a:gd name="T40" fmla="*/ 1 w 24"/>
                <a:gd name="T41" fmla="*/ 22 h 26"/>
                <a:gd name="T42" fmla="*/ 1 w 24"/>
                <a:gd name="T43" fmla="*/ 23 h 26"/>
                <a:gd name="T44" fmla="*/ 0 w 24"/>
                <a:gd name="T45" fmla="*/ 23 h 26"/>
                <a:gd name="T46" fmla="*/ 1 w 24"/>
                <a:gd name="T47" fmla="*/ 12 h 26"/>
                <a:gd name="T48" fmla="*/ 3 w 24"/>
                <a:gd name="T49" fmla="*/ 12 h 26"/>
                <a:gd name="T50" fmla="*/ 3 w 24"/>
                <a:gd name="T51" fmla="*/ 13 h 26"/>
                <a:gd name="T52" fmla="*/ 3 w 24"/>
                <a:gd name="T53" fmla="*/ 14 h 26"/>
                <a:gd name="T54" fmla="*/ 3 w 24"/>
                <a:gd name="T55" fmla="*/ 15 h 26"/>
                <a:gd name="T56" fmla="*/ 4 w 24"/>
                <a:gd name="T57" fmla="*/ 15 h 26"/>
                <a:gd name="T58" fmla="*/ 11 w 24"/>
                <a:gd name="T59" fmla="*/ 16 h 26"/>
                <a:gd name="T60" fmla="*/ 11 w 24"/>
                <a:gd name="T61" fmla="*/ 16 h 26"/>
                <a:gd name="T62" fmla="*/ 9 w 24"/>
                <a:gd name="T63" fmla="*/ 13 h 26"/>
                <a:gd name="T64" fmla="*/ 7 w 24"/>
                <a:gd name="T65" fmla="*/ 10 h 26"/>
                <a:gd name="T66" fmla="*/ 5 w 24"/>
                <a:gd name="T67" fmla="*/ 8 h 26"/>
                <a:gd name="T68" fmla="*/ 4 w 24"/>
                <a:gd name="T69" fmla="*/ 7 h 26"/>
                <a:gd name="T70" fmla="*/ 3 w 24"/>
                <a:gd name="T71" fmla="*/ 8 h 26"/>
                <a:gd name="T72" fmla="*/ 3 w 24"/>
                <a:gd name="T73" fmla="*/ 9 h 26"/>
                <a:gd name="T74" fmla="*/ 2 w 24"/>
                <a:gd name="T75" fmla="*/ 9 h 26"/>
                <a:gd name="T76" fmla="*/ 3 w 24"/>
                <a:gd name="T77" fmla="*/ 0 h 26"/>
                <a:gd name="T78" fmla="*/ 4 w 24"/>
                <a:gd name="T79" fmla="*/ 0 h 26"/>
                <a:gd name="T80" fmla="*/ 5 w 24"/>
                <a:gd name="T81" fmla="*/ 3 h 26"/>
                <a:gd name="T82" fmla="*/ 6 w 24"/>
                <a:gd name="T83" fmla="*/ 6 h 26"/>
                <a:gd name="T84" fmla="*/ 8 w 24"/>
                <a:gd name="T85" fmla="*/ 9 h 26"/>
                <a:gd name="T86" fmla="*/ 10 w 24"/>
                <a:gd name="T87" fmla="*/ 12 h 26"/>
                <a:gd name="T88" fmla="*/ 15 w 24"/>
                <a:gd name="T89" fmla="*/ 9 h 26"/>
                <a:gd name="T90" fmla="*/ 20 w 24"/>
                <a:gd name="T91" fmla="*/ 6 h 26"/>
                <a:gd name="T92" fmla="*/ 21 w 24"/>
                <a:gd name="T93" fmla="*/ 5 h 26"/>
                <a:gd name="T94" fmla="*/ 22 w 24"/>
                <a:gd name="T95" fmla="*/ 3 h 26"/>
                <a:gd name="T96" fmla="*/ 23 w 24"/>
                <a:gd name="T97" fmla="*/ 2 h 26"/>
                <a:gd name="T98" fmla="*/ 23 w 24"/>
                <a:gd name="T99" fmla="*/ 2 h 26"/>
                <a:gd name="T100" fmla="*/ 24 w 24"/>
                <a:gd name="T101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26">
                  <a:moveTo>
                    <a:pt x="24" y="2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19" y="12"/>
                    <a:pt x="18" y="13"/>
                  </a:cubicBezTo>
                  <a:cubicBezTo>
                    <a:pt x="16" y="14"/>
                    <a:pt x="15" y="15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20" y="18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6"/>
                    <a:pt x="21" y="16"/>
                  </a:cubicBezTo>
                  <a:cubicBezTo>
                    <a:pt x="21" y="16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0" y="24"/>
                    <a:pt x="19" y="23"/>
                    <a:pt x="19" y="23"/>
                  </a:cubicBezTo>
                  <a:cubicBezTo>
                    <a:pt x="19" y="23"/>
                    <a:pt x="19" y="23"/>
                    <a:pt x="18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2"/>
                    <a:pt x="1" y="22"/>
                    <a:pt x="1" y="22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0" y="14"/>
                    <a:pt x="9" y="13"/>
                  </a:cubicBezTo>
                  <a:cubicBezTo>
                    <a:pt x="8" y="12"/>
                    <a:pt x="8" y="11"/>
                    <a:pt x="7" y="10"/>
                  </a:cubicBezTo>
                  <a:cubicBezTo>
                    <a:pt x="6" y="9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4"/>
                    <a:pt x="5" y="5"/>
                    <a:pt x="6" y="6"/>
                  </a:cubicBezTo>
                  <a:cubicBezTo>
                    <a:pt x="6" y="7"/>
                    <a:pt x="7" y="8"/>
                    <a:pt x="8" y="9"/>
                  </a:cubicBezTo>
                  <a:cubicBezTo>
                    <a:pt x="8" y="9"/>
                    <a:pt x="9" y="10"/>
                    <a:pt x="10" y="12"/>
                  </a:cubicBezTo>
                  <a:cubicBezTo>
                    <a:pt x="11" y="11"/>
                    <a:pt x="13" y="10"/>
                    <a:pt x="15" y="9"/>
                  </a:cubicBezTo>
                  <a:cubicBezTo>
                    <a:pt x="16" y="8"/>
                    <a:pt x="18" y="7"/>
                    <a:pt x="20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3"/>
                  </a:cubicBezTo>
                  <a:cubicBezTo>
                    <a:pt x="23" y="3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/>
            <p:nvPr userDrawn="1"/>
          </p:nvSpPr>
          <p:spPr bwMode="auto">
            <a:xfrm>
              <a:off x="558751" y="859260"/>
              <a:ext cx="90488" cy="71438"/>
            </a:xfrm>
            <a:custGeom>
              <a:avLst/>
              <a:gdLst>
                <a:gd name="T0" fmla="*/ 24 w 24"/>
                <a:gd name="T1" fmla="*/ 8 h 19"/>
                <a:gd name="T2" fmla="*/ 20 w 24"/>
                <a:gd name="T3" fmla="*/ 19 h 19"/>
                <a:gd name="T4" fmla="*/ 19 w 24"/>
                <a:gd name="T5" fmla="*/ 18 h 19"/>
                <a:gd name="T6" fmla="*/ 19 w 24"/>
                <a:gd name="T7" fmla="*/ 17 h 19"/>
                <a:gd name="T8" fmla="*/ 19 w 24"/>
                <a:gd name="T9" fmla="*/ 16 h 19"/>
                <a:gd name="T10" fmla="*/ 19 w 24"/>
                <a:gd name="T11" fmla="*/ 15 h 19"/>
                <a:gd name="T12" fmla="*/ 18 w 24"/>
                <a:gd name="T13" fmla="*/ 15 h 19"/>
                <a:gd name="T14" fmla="*/ 4 w 24"/>
                <a:gd name="T15" fmla="*/ 9 h 19"/>
                <a:gd name="T16" fmla="*/ 4 w 24"/>
                <a:gd name="T17" fmla="*/ 9 h 19"/>
                <a:gd name="T18" fmla="*/ 3 w 24"/>
                <a:gd name="T19" fmla="*/ 10 h 19"/>
                <a:gd name="T20" fmla="*/ 2 w 24"/>
                <a:gd name="T21" fmla="*/ 10 h 19"/>
                <a:gd name="T22" fmla="*/ 1 w 24"/>
                <a:gd name="T23" fmla="*/ 11 h 19"/>
                <a:gd name="T24" fmla="*/ 0 w 24"/>
                <a:gd name="T25" fmla="*/ 11 h 19"/>
                <a:gd name="T26" fmla="*/ 5 w 24"/>
                <a:gd name="T27" fmla="*/ 0 h 19"/>
                <a:gd name="T28" fmla="*/ 6 w 24"/>
                <a:gd name="T29" fmla="*/ 1 h 19"/>
                <a:gd name="T30" fmla="*/ 5 w 24"/>
                <a:gd name="T31" fmla="*/ 2 h 19"/>
                <a:gd name="T32" fmla="*/ 5 w 24"/>
                <a:gd name="T33" fmla="*/ 3 h 19"/>
                <a:gd name="T34" fmla="*/ 5 w 24"/>
                <a:gd name="T35" fmla="*/ 4 h 19"/>
                <a:gd name="T36" fmla="*/ 6 w 24"/>
                <a:gd name="T37" fmla="*/ 4 h 19"/>
                <a:gd name="T38" fmla="*/ 20 w 24"/>
                <a:gd name="T39" fmla="*/ 10 h 19"/>
                <a:gd name="T40" fmla="*/ 21 w 24"/>
                <a:gd name="T41" fmla="*/ 10 h 19"/>
                <a:gd name="T42" fmla="*/ 22 w 24"/>
                <a:gd name="T43" fmla="*/ 9 h 19"/>
                <a:gd name="T44" fmla="*/ 22 w 24"/>
                <a:gd name="T45" fmla="*/ 9 h 19"/>
                <a:gd name="T46" fmla="*/ 23 w 24"/>
                <a:gd name="T47" fmla="*/ 8 h 19"/>
                <a:gd name="T48" fmla="*/ 24 w 24"/>
                <a:gd name="T4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9">
                  <a:moveTo>
                    <a:pt x="24" y="8"/>
                  </a:moveTo>
                  <a:cubicBezTo>
                    <a:pt x="20" y="19"/>
                    <a:pt x="20" y="19"/>
                    <a:pt x="20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19" y="16"/>
                    <a:pt x="19" y="15"/>
                    <a:pt x="19" y="15"/>
                  </a:cubicBezTo>
                  <a:cubicBezTo>
                    <a:pt x="19" y="15"/>
                    <a:pt x="19" y="15"/>
                    <a:pt x="18" y="1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1" y="10"/>
                    <a:pt x="22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5"/>
            <p:cNvSpPr/>
            <p:nvPr userDrawn="1"/>
          </p:nvSpPr>
          <p:spPr bwMode="auto">
            <a:xfrm>
              <a:off x="603201" y="725910"/>
              <a:ext cx="112713" cy="122238"/>
            </a:xfrm>
            <a:custGeom>
              <a:avLst/>
              <a:gdLst>
                <a:gd name="T0" fmla="*/ 16 w 30"/>
                <a:gd name="T1" fmla="*/ 0 h 32"/>
                <a:gd name="T2" fmla="*/ 15 w 30"/>
                <a:gd name="T3" fmla="*/ 1 h 32"/>
                <a:gd name="T4" fmla="*/ 15 w 30"/>
                <a:gd name="T5" fmla="*/ 3 h 32"/>
                <a:gd name="T6" fmla="*/ 15 w 30"/>
                <a:gd name="T7" fmla="*/ 4 h 32"/>
                <a:gd name="T8" fmla="*/ 17 w 30"/>
                <a:gd name="T9" fmla="*/ 6 h 32"/>
                <a:gd name="T10" fmla="*/ 30 w 30"/>
                <a:gd name="T11" fmla="*/ 15 h 32"/>
                <a:gd name="T12" fmla="*/ 28 w 30"/>
                <a:gd name="T13" fmla="*/ 17 h 32"/>
                <a:gd name="T14" fmla="*/ 7 w 30"/>
                <a:gd name="T15" fmla="*/ 18 h 32"/>
                <a:gd name="T16" fmla="*/ 15 w 30"/>
                <a:gd name="T17" fmla="*/ 24 h 32"/>
                <a:gd name="T18" fmla="*/ 18 w 30"/>
                <a:gd name="T19" fmla="*/ 25 h 32"/>
                <a:gd name="T20" fmla="*/ 19 w 30"/>
                <a:gd name="T21" fmla="*/ 25 h 32"/>
                <a:gd name="T22" fmla="*/ 21 w 30"/>
                <a:gd name="T23" fmla="*/ 25 h 32"/>
                <a:gd name="T24" fmla="*/ 22 w 30"/>
                <a:gd name="T25" fmla="*/ 24 h 32"/>
                <a:gd name="T26" fmla="*/ 23 w 30"/>
                <a:gd name="T27" fmla="*/ 25 h 32"/>
                <a:gd name="T28" fmla="*/ 17 w 30"/>
                <a:gd name="T29" fmla="*/ 32 h 32"/>
                <a:gd name="T30" fmla="*/ 16 w 30"/>
                <a:gd name="T31" fmla="*/ 31 h 32"/>
                <a:gd name="T32" fmla="*/ 17 w 30"/>
                <a:gd name="T33" fmla="*/ 30 h 32"/>
                <a:gd name="T34" fmla="*/ 17 w 30"/>
                <a:gd name="T35" fmla="*/ 29 h 32"/>
                <a:gd name="T36" fmla="*/ 17 w 30"/>
                <a:gd name="T37" fmla="*/ 27 h 32"/>
                <a:gd name="T38" fmla="*/ 14 w 30"/>
                <a:gd name="T39" fmla="*/ 25 h 32"/>
                <a:gd name="T40" fmla="*/ 6 w 30"/>
                <a:gd name="T41" fmla="*/ 20 h 32"/>
                <a:gd name="T42" fmla="*/ 5 w 30"/>
                <a:gd name="T43" fmla="*/ 19 h 32"/>
                <a:gd name="T44" fmla="*/ 4 w 30"/>
                <a:gd name="T45" fmla="*/ 19 h 32"/>
                <a:gd name="T46" fmla="*/ 2 w 30"/>
                <a:gd name="T47" fmla="*/ 19 h 32"/>
                <a:gd name="T48" fmla="*/ 1 w 30"/>
                <a:gd name="T49" fmla="*/ 20 h 32"/>
                <a:gd name="T50" fmla="*/ 0 w 30"/>
                <a:gd name="T51" fmla="*/ 20 h 32"/>
                <a:gd name="T52" fmla="*/ 5 w 30"/>
                <a:gd name="T53" fmla="*/ 13 h 32"/>
                <a:gd name="T54" fmla="*/ 23 w 30"/>
                <a:gd name="T55" fmla="*/ 12 h 32"/>
                <a:gd name="T56" fmla="*/ 17 w 30"/>
                <a:gd name="T57" fmla="*/ 8 h 32"/>
                <a:gd name="T58" fmla="*/ 14 w 30"/>
                <a:gd name="T59" fmla="*/ 6 h 32"/>
                <a:gd name="T60" fmla="*/ 13 w 30"/>
                <a:gd name="T61" fmla="*/ 6 h 32"/>
                <a:gd name="T62" fmla="*/ 11 w 30"/>
                <a:gd name="T63" fmla="*/ 7 h 32"/>
                <a:gd name="T64" fmla="*/ 10 w 30"/>
                <a:gd name="T65" fmla="*/ 8 h 32"/>
                <a:gd name="T66" fmla="*/ 9 w 30"/>
                <a:gd name="T67" fmla="*/ 7 h 32"/>
                <a:gd name="T68" fmla="*/ 15 w 30"/>
                <a:gd name="T69" fmla="*/ 0 h 32"/>
                <a:gd name="T70" fmla="*/ 16 w 30"/>
                <a:gd name="T7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2">
                  <a:moveTo>
                    <a:pt x="16" y="0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6" y="5"/>
                    <a:pt x="16" y="5"/>
                    <a:pt x="17" y="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5"/>
                    <a:pt x="17" y="25"/>
                    <a:pt x="18" y="25"/>
                  </a:cubicBezTo>
                  <a:cubicBezTo>
                    <a:pt x="18" y="26"/>
                    <a:pt x="19" y="26"/>
                    <a:pt x="19" y="25"/>
                  </a:cubicBezTo>
                  <a:cubicBezTo>
                    <a:pt x="20" y="25"/>
                    <a:pt x="20" y="25"/>
                    <a:pt x="21" y="25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6" y="27"/>
                    <a:pt x="16" y="26"/>
                    <a:pt x="14" y="25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5" y="19"/>
                    <a:pt x="4" y="19"/>
                    <a:pt x="4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20"/>
                    <a:pt x="2" y="20"/>
                    <a:pt x="1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6" y="7"/>
                    <a:pt x="15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6"/>
                    <a:pt x="11" y="7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 userDrawn="1"/>
          </p:nvSpPr>
          <p:spPr bwMode="auto">
            <a:xfrm>
              <a:off x="715914" y="635422"/>
              <a:ext cx="90488" cy="95250"/>
            </a:xfrm>
            <a:custGeom>
              <a:avLst/>
              <a:gdLst>
                <a:gd name="T0" fmla="*/ 22 w 24"/>
                <a:gd name="T1" fmla="*/ 7 h 25"/>
                <a:gd name="T2" fmla="*/ 21 w 24"/>
                <a:gd name="T3" fmla="*/ 8 h 25"/>
                <a:gd name="T4" fmla="*/ 21 w 24"/>
                <a:gd name="T5" fmla="*/ 8 h 25"/>
                <a:gd name="T6" fmla="*/ 21 w 24"/>
                <a:gd name="T7" fmla="*/ 9 h 25"/>
                <a:gd name="T8" fmla="*/ 21 w 24"/>
                <a:gd name="T9" fmla="*/ 10 h 25"/>
                <a:gd name="T10" fmla="*/ 23 w 24"/>
                <a:gd name="T11" fmla="*/ 12 h 25"/>
                <a:gd name="T12" fmla="*/ 23 w 24"/>
                <a:gd name="T13" fmla="*/ 13 h 25"/>
                <a:gd name="T14" fmla="*/ 24 w 24"/>
                <a:gd name="T15" fmla="*/ 14 h 25"/>
                <a:gd name="T16" fmla="*/ 22 w 24"/>
                <a:gd name="T17" fmla="*/ 18 h 25"/>
                <a:gd name="T18" fmla="*/ 18 w 24"/>
                <a:gd name="T19" fmla="*/ 22 h 25"/>
                <a:gd name="T20" fmla="*/ 14 w 24"/>
                <a:gd name="T21" fmla="*/ 24 h 25"/>
                <a:gd name="T22" fmla="*/ 10 w 24"/>
                <a:gd name="T23" fmla="*/ 25 h 25"/>
                <a:gd name="T24" fmla="*/ 6 w 24"/>
                <a:gd name="T25" fmla="*/ 23 h 25"/>
                <a:gd name="T26" fmla="*/ 3 w 24"/>
                <a:gd name="T27" fmla="*/ 20 h 25"/>
                <a:gd name="T28" fmla="*/ 0 w 24"/>
                <a:gd name="T29" fmla="*/ 16 h 25"/>
                <a:gd name="T30" fmla="*/ 0 w 24"/>
                <a:gd name="T31" fmla="*/ 12 h 25"/>
                <a:gd name="T32" fmla="*/ 1 w 24"/>
                <a:gd name="T33" fmla="*/ 8 h 25"/>
                <a:gd name="T34" fmla="*/ 5 w 24"/>
                <a:gd name="T35" fmla="*/ 4 h 25"/>
                <a:gd name="T36" fmla="*/ 8 w 24"/>
                <a:gd name="T37" fmla="*/ 2 h 25"/>
                <a:gd name="T38" fmla="*/ 10 w 24"/>
                <a:gd name="T39" fmla="*/ 2 h 25"/>
                <a:gd name="T40" fmla="*/ 10 w 24"/>
                <a:gd name="T41" fmla="*/ 0 h 25"/>
                <a:gd name="T42" fmla="*/ 11 w 24"/>
                <a:gd name="T43" fmla="*/ 0 h 25"/>
                <a:gd name="T44" fmla="*/ 16 w 24"/>
                <a:gd name="T45" fmla="*/ 5 h 25"/>
                <a:gd name="T46" fmla="*/ 15 w 24"/>
                <a:gd name="T47" fmla="*/ 6 h 25"/>
                <a:gd name="T48" fmla="*/ 10 w 24"/>
                <a:gd name="T49" fmla="*/ 4 h 25"/>
                <a:gd name="T50" fmla="*/ 6 w 24"/>
                <a:gd name="T51" fmla="*/ 5 h 25"/>
                <a:gd name="T52" fmla="*/ 4 w 24"/>
                <a:gd name="T53" fmla="*/ 10 h 25"/>
                <a:gd name="T54" fmla="*/ 7 w 24"/>
                <a:gd name="T55" fmla="*/ 16 h 25"/>
                <a:gd name="T56" fmla="*/ 13 w 24"/>
                <a:gd name="T57" fmla="*/ 21 h 25"/>
                <a:gd name="T58" fmla="*/ 18 w 24"/>
                <a:gd name="T59" fmla="*/ 20 h 25"/>
                <a:gd name="T60" fmla="*/ 19 w 24"/>
                <a:gd name="T61" fmla="*/ 18 h 25"/>
                <a:gd name="T62" fmla="*/ 20 w 24"/>
                <a:gd name="T63" fmla="*/ 17 h 25"/>
                <a:gd name="T64" fmla="*/ 17 w 24"/>
                <a:gd name="T65" fmla="*/ 13 h 25"/>
                <a:gd name="T66" fmla="*/ 17 w 24"/>
                <a:gd name="T67" fmla="*/ 13 h 25"/>
                <a:gd name="T68" fmla="*/ 16 w 24"/>
                <a:gd name="T69" fmla="*/ 13 h 25"/>
                <a:gd name="T70" fmla="*/ 14 w 24"/>
                <a:gd name="T71" fmla="*/ 13 h 25"/>
                <a:gd name="T72" fmla="*/ 13 w 24"/>
                <a:gd name="T73" fmla="*/ 14 h 25"/>
                <a:gd name="T74" fmla="*/ 13 w 24"/>
                <a:gd name="T75" fmla="*/ 13 h 25"/>
                <a:gd name="T76" fmla="*/ 21 w 24"/>
                <a:gd name="T77" fmla="*/ 6 h 25"/>
                <a:gd name="T78" fmla="*/ 22 w 24"/>
                <a:gd name="T79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" h="25">
                  <a:moveTo>
                    <a:pt x="22" y="7"/>
                  </a:moveTo>
                  <a:cubicBezTo>
                    <a:pt x="22" y="7"/>
                    <a:pt x="22" y="7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3"/>
                    <a:pt x="23" y="13"/>
                  </a:cubicBezTo>
                  <a:cubicBezTo>
                    <a:pt x="24" y="13"/>
                    <a:pt x="24" y="13"/>
                    <a:pt x="24" y="14"/>
                  </a:cubicBezTo>
                  <a:cubicBezTo>
                    <a:pt x="24" y="15"/>
                    <a:pt x="23" y="16"/>
                    <a:pt x="22" y="18"/>
                  </a:cubicBezTo>
                  <a:cubicBezTo>
                    <a:pt x="21" y="19"/>
                    <a:pt x="19" y="21"/>
                    <a:pt x="18" y="22"/>
                  </a:cubicBezTo>
                  <a:cubicBezTo>
                    <a:pt x="17" y="23"/>
                    <a:pt x="16" y="23"/>
                    <a:pt x="14" y="24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9" y="24"/>
                    <a:pt x="8" y="24"/>
                    <a:pt x="6" y="23"/>
                  </a:cubicBezTo>
                  <a:cubicBezTo>
                    <a:pt x="5" y="23"/>
                    <a:pt x="4" y="22"/>
                    <a:pt x="3" y="20"/>
                  </a:cubicBezTo>
                  <a:cubicBezTo>
                    <a:pt x="2" y="19"/>
                    <a:pt x="1" y="18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2" y="6"/>
                    <a:pt x="3" y="5"/>
                    <a:pt x="5" y="4"/>
                  </a:cubicBezTo>
                  <a:cubicBezTo>
                    <a:pt x="6" y="3"/>
                    <a:pt x="7" y="3"/>
                    <a:pt x="8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4" y="6"/>
                    <a:pt x="4" y="8"/>
                    <a:pt x="4" y="10"/>
                  </a:cubicBezTo>
                  <a:cubicBezTo>
                    <a:pt x="4" y="12"/>
                    <a:pt x="5" y="14"/>
                    <a:pt x="7" y="16"/>
                  </a:cubicBezTo>
                  <a:cubicBezTo>
                    <a:pt x="9" y="19"/>
                    <a:pt x="11" y="20"/>
                    <a:pt x="13" y="21"/>
                  </a:cubicBezTo>
                  <a:cubicBezTo>
                    <a:pt x="15" y="22"/>
                    <a:pt x="16" y="21"/>
                    <a:pt x="18" y="20"/>
                  </a:cubicBezTo>
                  <a:cubicBezTo>
                    <a:pt x="18" y="20"/>
                    <a:pt x="19" y="19"/>
                    <a:pt x="19" y="18"/>
                  </a:cubicBezTo>
                  <a:cubicBezTo>
                    <a:pt x="20" y="18"/>
                    <a:pt x="20" y="17"/>
                    <a:pt x="20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21" y="6"/>
                    <a:pt x="21" y="6"/>
                    <a:pt x="21" y="6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7"/>
            <p:cNvSpPr/>
            <p:nvPr userDrawn="1"/>
          </p:nvSpPr>
          <p:spPr bwMode="auto">
            <a:xfrm>
              <a:off x="893714" y="536997"/>
              <a:ext cx="88900" cy="95250"/>
            </a:xfrm>
            <a:custGeom>
              <a:avLst/>
              <a:gdLst>
                <a:gd name="T0" fmla="*/ 24 w 24"/>
                <a:gd name="T1" fmla="*/ 1 h 25"/>
                <a:gd name="T2" fmla="*/ 23 w 24"/>
                <a:gd name="T3" fmla="*/ 2 h 25"/>
                <a:gd name="T4" fmla="*/ 22 w 24"/>
                <a:gd name="T5" fmla="*/ 3 h 25"/>
                <a:gd name="T6" fmla="*/ 21 w 24"/>
                <a:gd name="T7" fmla="*/ 4 h 25"/>
                <a:gd name="T8" fmla="*/ 22 w 24"/>
                <a:gd name="T9" fmla="*/ 7 h 25"/>
                <a:gd name="T10" fmla="*/ 24 w 24"/>
                <a:gd name="T11" fmla="*/ 15 h 25"/>
                <a:gd name="T12" fmla="*/ 23 w 24"/>
                <a:gd name="T13" fmla="*/ 21 h 25"/>
                <a:gd name="T14" fmla="*/ 17 w 24"/>
                <a:gd name="T15" fmla="*/ 24 h 25"/>
                <a:gd name="T16" fmla="*/ 10 w 24"/>
                <a:gd name="T17" fmla="*/ 24 h 25"/>
                <a:gd name="T18" fmla="*/ 6 w 24"/>
                <a:gd name="T19" fmla="*/ 19 h 25"/>
                <a:gd name="T20" fmla="*/ 4 w 24"/>
                <a:gd name="T21" fmla="*/ 9 h 25"/>
                <a:gd name="T22" fmla="*/ 3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0 w 24"/>
                <a:gd name="T29" fmla="*/ 8 h 25"/>
                <a:gd name="T30" fmla="*/ 0 w 24"/>
                <a:gd name="T31" fmla="*/ 7 h 25"/>
                <a:gd name="T32" fmla="*/ 11 w 24"/>
                <a:gd name="T33" fmla="*/ 4 h 25"/>
                <a:gd name="T34" fmla="*/ 11 w 24"/>
                <a:gd name="T35" fmla="*/ 5 h 25"/>
                <a:gd name="T36" fmla="*/ 10 w 24"/>
                <a:gd name="T37" fmla="*/ 5 h 25"/>
                <a:gd name="T38" fmla="*/ 9 w 24"/>
                <a:gd name="T39" fmla="*/ 6 h 25"/>
                <a:gd name="T40" fmla="*/ 9 w 24"/>
                <a:gd name="T41" fmla="*/ 7 h 25"/>
                <a:gd name="T42" fmla="*/ 9 w 24"/>
                <a:gd name="T43" fmla="*/ 8 h 25"/>
                <a:gd name="T44" fmla="*/ 11 w 24"/>
                <a:gd name="T45" fmla="*/ 18 h 25"/>
                <a:gd name="T46" fmla="*/ 14 w 24"/>
                <a:gd name="T47" fmla="*/ 22 h 25"/>
                <a:gd name="T48" fmla="*/ 18 w 24"/>
                <a:gd name="T49" fmla="*/ 22 h 25"/>
                <a:gd name="T50" fmla="*/ 22 w 24"/>
                <a:gd name="T51" fmla="*/ 20 h 25"/>
                <a:gd name="T52" fmla="*/ 22 w 24"/>
                <a:gd name="T53" fmla="*/ 15 h 25"/>
                <a:gd name="T54" fmla="*/ 20 w 24"/>
                <a:gd name="T55" fmla="*/ 8 h 25"/>
                <a:gd name="T56" fmla="*/ 19 w 24"/>
                <a:gd name="T57" fmla="*/ 5 h 25"/>
                <a:gd name="T58" fmla="*/ 18 w 24"/>
                <a:gd name="T59" fmla="*/ 4 h 25"/>
                <a:gd name="T60" fmla="*/ 17 w 24"/>
                <a:gd name="T61" fmla="*/ 4 h 25"/>
                <a:gd name="T62" fmla="*/ 15 w 24"/>
                <a:gd name="T63" fmla="*/ 4 h 25"/>
                <a:gd name="T64" fmla="*/ 15 w 24"/>
                <a:gd name="T65" fmla="*/ 3 h 25"/>
                <a:gd name="T66" fmla="*/ 24 w 24"/>
                <a:gd name="T67" fmla="*/ 0 h 25"/>
                <a:gd name="T68" fmla="*/ 24 w 24"/>
                <a:gd name="T6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4" y="2"/>
                    <a:pt x="23" y="2"/>
                    <a:pt x="23" y="2"/>
                  </a:cubicBezTo>
                  <a:cubicBezTo>
                    <a:pt x="22" y="2"/>
                    <a:pt x="22" y="3"/>
                    <a:pt x="22" y="3"/>
                  </a:cubicBezTo>
                  <a:cubicBezTo>
                    <a:pt x="21" y="3"/>
                    <a:pt x="21" y="4"/>
                    <a:pt x="21" y="4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2"/>
                    <a:pt x="20" y="24"/>
                    <a:pt x="17" y="24"/>
                  </a:cubicBezTo>
                  <a:cubicBezTo>
                    <a:pt x="15" y="25"/>
                    <a:pt x="12" y="25"/>
                    <a:pt x="10" y="24"/>
                  </a:cubicBezTo>
                  <a:cubicBezTo>
                    <a:pt x="8" y="23"/>
                    <a:pt x="7" y="22"/>
                    <a:pt x="6" y="1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1" y="8"/>
                    <a:pt x="1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9" y="7"/>
                    <a:pt x="9" y="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20"/>
                    <a:pt x="13" y="21"/>
                    <a:pt x="14" y="22"/>
                  </a:cubicBezTo>
                  <a:cubicBezTo>
                    <a:pt x="15" y="22"/>
                    <a:pt x="16" y="23"/>
                    <a:pt x="18" y="22"/>
                  </a:cubicBezTo>
                  <a:cubicBezTo>
                    <a:pt x="20" y="22"/>
                    <a:pt x="21" y="21"/>
                    <a:pt x="22" y="20"/>
                  </a:cubicBezTo>
                  <a:cubicBezTo>
                    <a:pt x="22" y="18"/>
                    <a:pt x="22" y="17"/>
                    <a:pt x="22" y="1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9" y="5"/>
                    <a:pt x="18" y="4"/>
                    <a:pt x="18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8"/>
            <p:cNvSpPr/>
            <p:nvPr userDrawn="1"/>
          </p:nvSpPr>
          <p:spPr bwMode="auto">
            <a:xfrm>
              <a:off x="1039764" y="529060"/>
              <a:ext cx="93663" cy="84138"/>
            </a:xfrm>
            <a:custGeom>
              <a:avLst/>
              <a:gdLst>
                <a:gd name="T0" fmla="*/ 25 w 25"/>
                <a:gd name="T1" fmla="*/ 2 h 22"/>
                <a:gd name="T2" fmla="*/ 24 w 25"/>
                <a:gd name="T3" fmla="*/ 2 h 22"/>
                <a:gd name="T4" fmla="*/ 22 w 25"/>
                <a:gd name="T5" fmla="*/ 3 h 22"/>
                <a:gd name="T6" fmla="*/ 21 w 25"/>
                <a:gd name="T7" fmla="*/ 4 h 22"/>
                <a:gd name="T8" fmla="*/ 21 w 25"/>
                <a:gd name="T9" fmla="*/ 7 h 22"/>
                <a:gd name="T10" fmla="*/ 21 w 25"/>
                <a:gd name="T11" fmla="*/ 22 h 22"/>
                <a:gd name="T12" fmla="*/ 18 w 25"/>
                <a:gd name="T13" fmla="*/ 22 h 22"/>
                <a:gd name="T14" fmla="*/ 5 w 25"/>
                <a:gd name="T15" fmla="*/ 5 h 22"/>
                <a:gd name="T16" fmla="*/ 5 w 25"/>
                <a:gd name="T17" fmla="*/ 15 h 22"/>
                <a:gd name="T18" fmla="*/ 5 w 25"/>
                <a:gd name="T19" fmla="*/ 18 h 22"/>
                <a:gd name="T20" fmla="*/ 6 w 25"/>
                <a:gd name="T21" fmla="*/ 20 h 22"/>
                <a:gd name="T22" fmla="*/ 7 w 25"/>
                <a:gd name="T23" fmla="*/ 20 h 22"/>
                <a:gd name="T24" fmla="*/ 9 w 25"/>
                <a:gd name="T25" fmla="*/ 21 h 22"/>
                <a:gd name="T26" fmla="*/ 9 w 25"/>
                <a:gd name="T27" fmla="*/ 22 h 22"/>
                <a:gd name="T28" fmla="*/ 0 w 25"/>
                <a:gd name="T29" fmla="*/ 22 h 22"/>
                <a:gd name="T30" fmla="*/ 0 w 25"/>
                <a:gd name="T31" fmla="*/ 20 h 22"/>
                <a:gd name="T32" fmla="*/ 1 w 25"/>
                <a:gd name="T33" fmla="*/ 20 h 22"/>
                <a:gd name="T34" fmla="*/ 2 w 25"/>
                <a:gd name="T35" fmla="*/ 20 h 22"/>
                <a:gd name="T36" fmla="*/ 3 w 25"/>
                <a:gd name="T37" fmla="*/ 18 h 22"/>
                <a:gd name="T38" fmla="*/ 3 w 25"/>
                <a:gd name="T39" fmla="*/ 15 h 22"/>
                <a:gd name="T40" fmla="*/ 4 w 25"/>
                <a:gd name="T41" fmla="*/ 5 h 22"/>
                <a:gd name="T42" fmla="*/ 3 w 25"/>
                <a:gd name="T43" fmla="*/ 4 h 22"/>
                <a:gd name="T44" fmla="*/ 3 w 25"/>
                <a:gd name="T45" fmla="*/ 3 h 22"/>
                <a:gd name="T46" fmla="*/ 2 w 25"/>
                <a:gd name="T47" fmla="*/ 2 h 22"/>
                <a:gd name="T48" fmla="*/ 0 w 25"/>
                <a:gd name="T49" fmla="*/ 2 h 22"/>
                <a:gd name="T50" fmla="*/ 0 w 25"/>
                <a:gd name="T51" fmla="*/ 0 h 22"/>
                <a:gd name="T52" fmla="*/ 8 w 25"/>
                <a:gd name="T53" fmla="*/ 1 h 22"/>
                <a:gd name="T54" fmla="*/ 19 w 25"/>
                <a:gd name="T55" fmla="*/ 15 h 22"/>
                <a:gd name="T56" fmla="*/ 19 w 25"/>
                <a:gd name="T57" fmla="*/ 7 h 22"/>
                <a:gd name="T58" fmla="*/ 19 w 25"/>
                <a:gd name="T59" fmla="*/ 4 h 22"/>
                <a:gd name="T60" fmla="*/ 18 w 25"/>
                <a:gd name="T61" fmla="*/ 3 h 22"/>
                <a:gd name="T62" fmla="*/ 17 w 25"/>
                <a:gd name="T63" fmla="*/ 2 h 22"/>
                <a:gd name="T64" fmla="*/ 16 w 25"/>
                <a:gd name="T65" fmla="*/ 2 h 22"/>
                <a:gd name="T66" fmla="*/ 16 w 25"/>
                <a:gd name="T67" fmla="*/ 1 h 22"/>
                <a:gd name="T68" fmla="*/ 25 w 25"/>
                <a:gd name="T69" fmla="*/ 1 h 22"/>
                <a:gd name="T70" fmla="*/ 25 w 25"/>
                <a:gd name="T71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22">
                  <a:moveTo>
                    <a:pt x="25" y="2"/>
                  </a:move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2" y="3"/>
                  </a:cubicBezTo>
                  <a:cubicBezTo>
                    <a:pt x="22" y="3"/>
                    <a:pt x="22" y="3"/>
                    <a:pt x="21" y="4"/>
                  </a:cubicBezTo>
                  <a:cubicBezTo>
                    <a:pt x="21" y="5"/>
                    <a:pt x="21" y="6"/>
                    <a:pt x="21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7"/>
                    <a:pt x="5" y="18"/>
                    <a:pt x="5" y="18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20"/>
                    <a:pt x="9" y="20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19"/>
                    <a:pt x="3" y="19"/>
                    <a:pt x="3" y="18"/>
                  </a:cubicBezTo>
                  <a:cubicBezTo>
                    <a:pt x="3" y="18"/>
                    <a:pt x="3" y="17"/>
                    <a:pt x="3" y="1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3"/>
                    <a:pt x="18" y="2"/>
                    <a:pt x="17" y="2"/>
                  </a:cubicBezTo>
                  <a:cubicBezTo>
                    <a:pt x="17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5" y="1"/>
                    <a:pt x="25" y="1"/>
                    <a:pt x="25" y="1"/>
                  </a:cubicBezTo>
                  <a:lnTo>
                    <a:pt x="25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"/>
            <p:cNvSpPr/>
            <p:nvPr userDrawn="1"/>
          </p:nvSpPr>
          <p:spPr bwMode="auto">
            <a:xfrm>
              <a:off x="1174701" y="544935"/>
              <a:ext cx="63500" cy="87313"/>
            </a:xfrm>
            <a:custGeom>
              <a:avLst/>
              <a:gdLst>
                <a:gd name="T0" fmla="*/ 11 w 17"/>
                <a:gd name="T1" fmla="*/ 23 h 23"/>
                <a:gd name="T2" fmla="*/ 0 w 17"/>
                <a:gd name="T3" fmla="*/ 20 h 23"/>
                <a:gd name="T4" fmla="*/ 0 w 17"/>
                <a:gd name="T5" fmla="*/ 19 h 23"/>
                <a:gd name="T6" fmla="*/ 2 w 17"/>
                <a:gd name="T7" fmla="*/ 19 h 23"/>
                <a:gd name="T8" fmla="*/ 3 w 17"/>
                <a:gd name="T9" fmla="*/ 19 h 23"/>
                <a:gd name="T10" fmla="*/ 3 w 17"/>
                <a:gd name="T11" fmla="*/ 19 h 23"/>
                <a:gd name="T12" fmla="*/ 4 w 17"/>
                <a:gd name="T13" fmla="*/ 18 h 23"/>
                <a:gd name="T14" fmla="*/ 8 w 17"/>
                <a:gd name="T15" fmla="*/ 4 h 23"/>
                <a:gd name="T16" fmla="*/ 8 w 17"/>
                <a:gd name="T17" fmla="*/ 3 h 23"/>
                <a:gd name="T18" fmla="*/ 7 w 17"/>
                <a:gd name="T19" fmla="*/ 2 h 23"/>
                <a:gd name="T20" fmla="*/ 6 w 17"/>
                <a:gd name="T21" fmla="*/ 1 h 23"/>
                <a:gd name="T22" fmla="*/ 5 w 17"/>
                <a:gd name="T23" fmla="*/ 1 h 23"/>
                <a:gd name="T24" fmla="*/ 5 w 17"/>
                <a:gd name="T25" fmla="*/ 0 h 23"/>
                <a:gd name="T26" fmla="*/ 17 w 17"/>
                <a:gd name="T27" fmla="*/ 3 h 23"/>
                <a:gd name="T28" fmla="*/ 16 w 17"/>
                <a:gd name="T29" fmla="*/ 4 h 23"/>
                <a:gd name="T30" fmla="*/ 15 w 17"/>
                <a:gd name="T31" fmla="*/ 4 h 23"/>
                <a:gd name="T32" fmla="*/ 14 w 17"/>
                <a:gd name="T33" fmla="*/ 4 h 23"/>
                <a:gd name="T34" fmla="*/ 13 w 17"/>
                <a:gd name="T35" fmla="*/ 4 h 23"/>
                <a:gd name="T36" fmla="*/ 13 w 17"/>
                <a:gd name="T37" fmla="*/ 5 h 23"/>
                <a:gd name="T38" fmla="*/ 9 w 17"/>
                <a:gd name="T39" fmla="*/ 19 h 23"/>
                <a:gd name="T40" fmla="*/ 9 w 17"/>
                <a:gd name="T41" fmla="*/ 20 h 23"/>
                <a:gd name="T42" fmla="*/ 10 w 17"/>
                <a:gd name="T43" fmla="*/ 21 h 23"/>
                <a:gd name="T44" fmla="*/ 11 w 17"/>
                <a:gd name="T45" fmla="*/ 22 h 23"/>
                <a:gd name="T46" fmla="*/ 12 w 17"/>
                <a:gd name="T47" fmla="*/ 22 h 23"/>
                <a:gd name="T48" fmla="*/ 11 w 17"/>
                <a:gd name="T4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23">
                  <a:moveTo>
                    <a:pt x="11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2" y="19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14" y="4"/>
                    <a:pt x="13" y="4"/>
                    <a:pt x="13" y="4"/>
                  </a:cubicBezTo>
                  <a:cubicBezTo>
                    <a:pt x="13" y="4"/>
                    <a:pt x="13" y="5"/>
                    <a:pt x="13" y="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0" y="21"/>
                    <a:pt x="10" y="21"/>
                    <a:pt x="11" y="22"/>
                  </a:cubicBezTo>
                  <a:cubicBezTo>
                    <a:pt x="11" y="22"/>
                    <a:pt x="11" y="22"/>
                    <a:pt x="12" y="22"/>
                  </a:cubicBezTo>
                  <a:lnTo>
                    <a:pt x="11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0"/>
            <p:cNvSpPr/>
            <p:nvPr userDrawn="1"/>
          </p:nvSpPr>
          <p:spPr bwMode="auto">
            <a:xfrm>
              <a:off x="1292176" y="575097"/>
              <a:ext cx="82550" cy="95250"/>
            </a:xfrm>
            <a:custGeom>
              <a:avLst/>
              <a:gdLst>
                <a:gd name="T0" fmla="*/ 22 w 22"/>
                <a:gd name="T1" fmla="*/ 12 h 25"/>
                <a:gd name="T2" fmla="*/ 21 w 22"/>
                <a:gd name="T3" fmla="*/ 12 h 25"/>
                <a:gd name="T4" fmla="*/ 20 w 22"/>
                <a:gd name="T5" fmla="*/ 12 h 25"/>
                <a:gd name="T6" fmla="*/ 19 w 22"/>
                <a:gd name="T7" fmla="*/ 12 h 25"/>
                <a:gd name="T8" fmla="*/ 17 w 22"/>
                <a:gd name="T9" fmla="*/ 13 h 25"/>
                <a:gd name="T10" fmla="*/ 15 w 22"/>
                <a:gd name="T11" fmla="*/ 15 h 25"/>
                <a:gd name="T12" fmla="*/ 11 w 22"/>
                <a:gd name="T13" fmla="*/ 18 h 25"/>
                <a:gd name="T14" fmla="*/ 7 w 22"/>
                <a:gd name="T15" fmla="*/ 21 h 25"/>
                <a:gd name="T16" fmla="*/ 3 w 22"/>
                <a:gd name="T17" fmla="*/ 25 h 25"/>
                <a:gd name="T18" fmla="*/ 0 w 22"/>
                <a:gd name="T19" fmla="*/ 24 h 25"/>
                <a:gd name="T20" fmla="*/ 1 w 22"/>
                <a:gd name="T21" fmla="*/ 12 h 25"/>
                <a:gd name="T22" fmla="*/ 2 w 22"/>
                <a:gd name="T23" fmla="*/ 5 h 25"/>
                <a:gd name="T24" fmla="*/ 2 w 22"/>
                <a:gd name="T25" fmla="*/ 3 h 25"/>
                <a:gd name="T26" fmla="*/ 1 w 22"/>
                <a:gd name="T27" fmla="*/ 2 h 25"/>
                <a:gd name="T28" fmla="*/ 1 w 22"/>
                <a:gd name="T29" fmla="*/ 1 h 25"/>
                <a:gd name="T30" fmla="*/ 0 w 22"/>
                <a:gd name="T31" fmla="*/ 1 h 25"/>
                <a:gd name="T32" fmla="*/ 1 w 22"/>
                <a:gd name="T33" fmla="*/ 0 h 25"/>
                <a:gd name="T34" fmla="*/ 11 w 22"/>
                <a:gd name="T35" fmla="*/ 5 h 25"/>
                <a:gd name="T36" fmla="*/ 10 w 22"/>
                <a:gd name="T37" fmla="*/ 6 h 25"/>
                <a:gd name="T38" fmla="*/ 8 w 22"/>
                <a:gd name="T39" fmla="*/ 5 h 25"/>
                <a:gd name="T40" fmla="*/ 7 w 22"/>
                <a:gd name="T41" fmla="*/ 6 h 25"/>
                <a:gd name="T42" fmla="*/ 7 w 22"/>
                <a:gd name="T43" fmla="*/ 6 h 25"/>
                <a:gd name="T44" fmla="*/ 7 w 22"/>
                <a:gd name="T45" fmla="*/ 6 h 25"/>
                <a:gd name="T46" fmla="*/ 6 w 22"/>
                <a:gd name="T47" fmla="*/ 11 h 25"/>
                <a:gd name="T48" fmla="*/ 6 w 22"/>
                <a:gd name="T49" fmla="*/ 21 h 25"/>
                <a:gd name="T50" fmla="*/ 11 w 22"/>
                <a:gd name="T51" fmla="*/ 16 h 25"/>
                <a:gd name="T52" fmla="*/ 14 w 22"/>
                <a:gd name="T53" fmla="*/ 13 h 25"/>
                <a:gd name="T54" fmla="*/ 16 w 22"/>
                <a:gd name="T55" fmla="*/ 12 h 25"/>
                <a:gd name="T56" fmla="*/ 17 w 22"/>
                <a:gd name="T57" fmla="*/ 11 h 25"/>
                <a:gd name="T58" fmla="*/ 16 w 22"/>
                <a:gd name="T59" fmla="*/ 10 h 25"/>
                <a:gd name="T60" fmla="*/ 14 w 22"/>
                <a:gd name="T61" fmla="*/ 8 h 25"/>
                <a:gd name="T62" fmla="*/ 15 w 22"/>
                <a:gd name="T63" fmla="*/ 7 h 25"/>
                <a:gd name="T64" fmla="*/ 22 w 22"/>
                <a:gd name="T65" fmla="*/ 11 h 25"/>
                <a:gd name="T66" fmla="*/ 22 w 22"/>
                <a:gd name="T67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cubicBezTo>
                    <a:pt x="22" y="12"/>
                    <a:pt x="21" y="12"/>
                    <a:pt x="21" y="12"/>
                  </a:cubicBezTo>
                  <a:cubicBezTo>
                    <a:pt x="21" y="12"/>
                    <a:pt x="20" y="12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3"/>
                    <a:pt x="17" y="13"/>
                  </a:cubicBezTo>
                  <a:cubicBezTo>
                    <a:pt x="17" y="13"/>
                    <a:pt x="16" y="14"/>
                    <a:pt x="15" y="15"/>
                  </a:cubicBezTo>
                  <a:cubicBezTo>
                    <a:pt x="14" y="16"/>
                    <a:pt x="13" y="17"/>
                    <a:pt x="11" y="18"/>
                  </a:cubicBezTo>
                  <a:cubicBezTo>
                    <a:pt x="10" y="19"/>
                    <a:pt x="9" y="20"/>
                    <a:pt x="7" y="21"/>
                  </a:cubicBezTo>
                  <a:cubicBezTo>
                    <a:pt x="6" y="23"/>
                    <a:pt x="4" y="24"/>
                    <a:pt x="3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0"/>
                    <a:pt x="1" y="16"/>
                    <a:pt x="1" y="12"/>
                  </a:cubicBezTo>
                  <a:cubicBezTo>
                    <a:pt x="2" y="9"/>
                    <a:pt x="2" y="6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9"/>
                    <a:pt x="6" y="11"/>
                  </a:cubicBezTo>
                  <a:cubicBezTo>
                    <a:pt x="6" y="13"/>
                    <a:pt x="6" y="16"/>
                    <a:pt x="6" y="21"/>
                  </a:cubicBezTo>
                  <a:cubicBezTo>
                    <a:pt x="8" y="19"/>
                    <a:pt x="9" y="18"/>
                    <a:pt x="11" y="16"/>
                  </a:cubicBezTo>
                  <a:cubicBezTo>
                    <a:pt x="12" y="15"/>
                    <a:pt x="13" y="14"/>
                    <a:pt x="14" y="13"/>
                  </a:cubicBezTo>
                  <a:cubicBezTo>
                    <a:pt x="15" y="13"/>
                    <a:pt x="15" y="12"/>
                    <a:pt x="16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7" y="11"/>
                    <a:pt x="17" y="10"/>
                    <a:pt x="16" y="10"/>
                  </a:cubicBezTo>
                  <a:cubicBezTo>
                    <a:pt x="16" y="10"/>
                    <a:pt x="15" y="9"/>
                    <a:pt x="14" y="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2" y="11"/>
                    <a:pt x="22" y="11"/>
                    <a:pt x="22" y="11"/>
                  </a:cubicBezTo>
                  <a:lnTo>
                    <a:pt x="2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"/>
            <p:cNvSpPr/>
            <p:nvPr userDrawn="1"/>
          </p:nvSpPr>
          <p:spPr bwMode="auto">
            <a:xfrm>
              <a:off x="1366789" y="651297"/>
              <a:ext cx="104775" cy="109538"/>
            </a:xfrm>
            <a:custGeom>
              <a:avLst/>
              <a:gdLst>
                <a:gd name="T0" fmla="*/ 25 w 28"/>
                <a:gd name="T1" fmla="*/ 17 h 29"/>
                <a:gd name="T2" fmla="*/ 24 w 28"/>
                <a:gd name="T3" fmla="*/ 16 h 29"/>
                <a:gd name="T4" fmla="*/ 24 w 28"/>
                <a:gd name="T5" fmla="*/ 13 h 29"/>
                <a:gd name="T6" fmla="*/ 24 w 28"/>
                <a:gd name="T7" fmla="*/ 11 h 29"/>
                <a:gd name="T8" fmla="*/ 23 w 28"/>
                <a:gd name="T9" fmla="*/ 10 h 29"/>
                <a:gd name="T10" fmla="*/ 22 w 28"/>
                <a:gd name="T11" fmla="*/ 9 h 29"/>
                <a:gd name="T12" fmla="*/ 20 w 28"/>
                <a:gd name="T13" fmla="*/ 7 h 29"/>
                <a:gd name="T14" fmla="*/ 14 w 28"/>
                <a:gd name="T15" fmla="*/ 13 h 29"/>
                <a:gd name="T16" fmla="*/ 16 w 28"/>
                <a:gd name="T17" fmla="*/ 14 h 29"/>
                <a:gd name="T18" fmla="*/ 17 w 28"/>
                <a:gd name="T19" fmla="*/ 15 h 29"/>
                <a:gd name="T20" fmla="*/ 19 w 28"/>
                <a:gd name="T21" fmla="*/ 15 h 29"/>
                <a:gd name="T22" fmla="*/ 20 w 28"/>
                <a:gd name="T23" fmla="*/ 15 h 29"/>
                <a:gd name="T24" fmla="*/ 21 w 28"/>
                <a:gd name="T25" fmla="*/ 14 h 29"/>
                <a:gd name="T26" fmla="*/ 22 w 28"/>
                <a:gd name="T27" fmla="*/ 15 h 29"/>
                <a:gd name="T28" fmla="*/ 16 w 28"/>
                <a:gd name="T29" fmla="*/ 21 h 29"/>
                <a:gd name="T30" fmla="*/ 15 w 28"/>
                <a:gd name="T31" fmla="*/ 21 h 29"/>
                <a:gd name="T32" fmla="*/ 16 w 28"/>
                <a:gd name="T33" fmla="*/ 19 h 29"/>
                <a:gd name="T34" fmla="*/ 16 w 28"/>
                <a:gd name="T35" fmla="*/ 18 h 29"/>
                <a:gd name="T36" fmla="*/ 16 w 28"/>
                <a:gd name="T37" fmla="*/ 16 h 29"/>
                <a:gd name="T38" fmla="*/ 15 w 28"/>
                <a:gd name="T39" fmla="*/ 15 h 29"/>
                <a:gd name="T40" fmla="*/ 13 w 28"/>
                <a:gd name="T41" fmla="*/ 14 h 29"/>
                <a:gd name="T42" fmla="*/ 9 w 28"/>
                <a:gd name="T43" fmla="*/ 18 h 29"/>
                <a:gd name="T44" fmla="*/ 8 w 28"/>
                <a:gd name="T45" fmla="*/ 20 h 29"/>
                <a:gd name="T46" fmla="*/ 8 w 28"/>
                <a:gd name="T47" fmla="*/ 21 h 29"/>
                <a:gd name="T48" fmla="*/ 9 w 28"/>
                <a:gd name="T49" fmla="*/ 21 h 29"/>
                <a:gd name="T50" fmla="*/ 10 w 28"/>
                <a:gd name="T51" fmla="*/ 23 h 29"/>
                <a:gd name="T52" fmla="*/ 11 w 28"/>
                <a:gd name="T53" fmla="*/ 24 h 29"/>
                <a:gd name="T54" fmla="*/ 12 w 28"/>
                <a:gd name="T55" fmla="*/ 24 h 29"/>
                <a:gd name="T56" fmla="*/ 13 w 28"/>
                <a:gd name="T57" fmla="*/ 25 h 29"/>
                <a:gd name="T58" fmla="*/ 14 w 28"/>
                <a:gd name="T59" fmla="*/ 25 h 29"/>
                <a:gd name="T60" fmla="*/ 16 w 28"/>
                <a:gd name="T61" fmla="*/ 25 h 29"/>
                <a:gd name="T62" fmla="*/ 19 w 28"/>
                <a:gd name="T63" fmla="*/ 24 h 29"/>
                <a:gd name="T64" fmla="*/ 20 w 28"/>
                <a:gd name="T65" fmla="*/ 25 h 29"/>
                <a:gd name="T66" fmla="*/ 15 w 28"/>
                <a:gd name="T67" fmla="*/ 29 h 29"/>
                <a:gd name="T68" fmla="*/ 0 w 28"/>
                <a:gd name="T69" fmla="*/ 16 h 29"/>
                <a:gd name="T70" fmla="*/ 1 w 28"/>
                <a:gd name="T71" fmla="*/ 15 h 29"/>
                <a:gd name="T72" fmla="*/ 2 w 28"/>
                <a:gd name="T73" fmla="*/ 16 h 29"/>
                <a:gd name="T74" fmla="*/ 3 w 28"/>
                <a:gd name="T75" fmla="*/ 16 h 29"/>
                <a:gd name="T76" fmla="*/ 4 w 28"/>
                <a:gd name="T77" fmla="*/ 16 h 29"/>
                <a:gd name="T78" fmla="*/ 5 w 28"/>
                <a:gd name="T79" fmla="*/ 16 h 29"/>
                <a:gd name="T80" fmla="*/ 15 w 28"/>
                <a:gd name="T81" fmla="*/ 5 h 29"/>
                <a:gd name="T82" fmla="*/ 15 w 28"/>
                <a:gd name="T83" fmla="*/ 4 h 29"/>
                <a:gd name="T84" fmla="*/ 15 w 28"/>
                <a:gd name="T85" fmla="*/ 3 h 29"/>
                <a:gd name="T86" fmla="*/ 14 w 28"/>
                <a:gd name="T87" fmla="*/ 2 h 29"/>
                <a:gd name="T88" fmla="*/ 14 w 28"/>
                <a:gd name="T89" fmla="*/ 1 h 29"/>
                <a:gd name="T90" fmla="*/ 15 w 28"/>
                <a:gd name="T91" fmla="*/ 0 h 29"/>
                <a:gd name="T92" fmla="*/ 28 w 28"/>
                <a:gd name="T93" fmla="*/ 13 h 29"/>
                <a:gd name="T94" fmla="*/ 25 w 28"/>
                <a:gd name="T9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29">
                  <a:moveTo>
                    <a:pt x="25" y="17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2"/>
                    <a:pt x="24" y="11"/>
                    <a:pt x="24" y="11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3" y="9"/>
                    <a:pt x="22" y="9"/>
                    <a:pt x="22" y="9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7" y="15"/>
                    <a:pt x="17" y="15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5"/>
                    <a:pt x="19" y="15"/>
                    <a:pt x="20" y="15"/>
                  </a:cubicBezTo>
                  <a:cubicBezTo>
                    <a:pt x="20" y="15"/>
                    <a:pt x="21" y="14"/>
                    <a:pt x="21" y="1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8"/>
                    <a:pt x="16" y="18"/>
                  </a:cubicBezTo>
                  <a:cubicBezTo>
                    <a:pt x="16" y="17"/>
                    <a:pt x="16" y="17"/>
                    <a:pt x="16" y="16"/>
                  </a:cubicBezTo>
                  <a:cubicBezTo>
                    <a:pt x="16" y="16"/>
                    <a:pt x="15" y="16"/>
                    <a:pt x="15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2"/>
                    <a:pt x="9" y="22"/>
                    <a:pt x="10" y="23"/>
                  </a:cubicBezTo>
                  <a:cubicBezTo>
                    <a:pt x="10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4" y="25"/>
                    <a:pt x="14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2" y="16"/>
                    <a:pt x="3" y="16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4" y="16"/>
                    <a:pt x="4" y="16"/>
                    <a:pt x="5" y="1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4" y="2"/>
                    <a:pt x="14" y="1"/>
                    <a:pt x="14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8" y="13"/>
                    <a:pt x="28" y="13"/>
                    <a:pt x="28" y="13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452514" y="749722"/>
              <a:ext cx="98425" cy="120650"/>
            </a:xfrm>
            <a:custGeom>
              <a:avLst/>
              <a:gdLst>
                <a:gd name="T0" fmla="*/ 13 w 26"/>
                <a:gd name="T1" fmla="*/ 32 h 32"/>
                <a:gd name="T2" fmla="*/ 8 w 26"/>
                <a:gd name="T3" fmla="*/ 25 h 32"/>
                <a:gd name="T4" fmla="*/ 11 w 26"/>
                <a:gd name="T5" fmla="*/ 20 h 32"/>
                <a:gd name="T6" fmla="*/ 12 w 26"/>
                <a:gd name="T7" fmla="*/ 14 h 32"/>
                <a:gd name="T8" fmla="*/ 12 w 26"/>
                <a:gd name="T9" fmla="*/ 14 h 32"/>
                <a:gd name="T10" fmla="*/ 7 w 26"/>
                <a:gd name="T11" fmla="*/ 17 h 32"/>
                <a:gd name="T12" fmla="*/ 6 w 26"/>
                <a:gd name="T13" fmla="*/ 18 h 32"/>
                <a:gd name="T14" fmla="*/ 6 w 26"/>
                <a:gd name="T15" fmla="*/ 19 h 32"/>
                <a:gd name="T16" fmla="*/ 6 w 26"/>
                <a:gd name="T17" fmla="*/ 20 h 32"/>
                <a:gd name="T18" fmla="*/ 7 w 26"/>
                <a:gd name="T19" fmla="*/ 21 h 32"/>
                <a:gd name="T20" fmla="*/ 6 w 26"/>
                <a:gd name="T21" fmla="*/ 21 h 32"/>
                <a:gd name="T22" fmla="*/ 0 w 26"/>
                <a:gd name="T23" fmla="*/ 12 h 32"/>
                <a:gd name="T24" fmla="*/ 0 w 26"/>
                <a:gd name="T25" fmla="*/ 11 h 32"/>
                <a:gd name="T26" fmla="*/ 1 w 26"/>
                <a:gd name="T27" fmla="*/ 12 h 32"/>
                <a:gd name="T28" fmla="*/ 2 w 26"/>
                <a:gd name="T29" fmla="*/ 13 h 32"/>
                <a:gd name="T30" fmla="*/ 3 w 26"/>
                <a:gd name="T31" fmla="*/ 13 h 32"/>
                <a:gd name="T32" fmla="*/ 4 w 26"/>
                <a:gd name="T33" fmla="*/ 13 h 32"/>
                <a:gd name="T34" fmla="*/ 16 w 26"/>
                <a:gd name="T35" fmla="*/ 5 h 32"/>
                <a:gd name="T36" fmla="*/ 17 w 26"/>
                <a:gd name="T37" fmla="*/ 4 h 32"/>
                <a:gd name="T38" fmla="*/ 17 w 26"/>
                <a:gd name="T39" fmla="*/ 3 h 32"/>
                <a:gd name="T40" fmla="*/ 17 w 26"/>
                <a:gd name="T41" fmla="*/ 2 h 32"/>
                <a:gd name="T42" fmla="*/ 16 w 26"/>
                <a:gd name="T43" fmla="*/ 1 h 32"/>
                <a:gd name="T44" fmla="*/ 17 w 26"/>
                <a:gd name="T45" fmla="*/ 0 h 32"/>
                <a:gd name="T46" fmla="*/ 24 w 26"/>
                <a:gd name="T47" fmla="*/ 10 h 32"/>
                <a:gd name="T48" fmla="*/ 26 w 26"/>
                <a:gd name="T49" fmla="*/ 16 h 32"/>
                <a:gd name="T50" fmla="*/ 24 w 26"/>
                <a:gd name="T51" fmla="*/ 20 h 32"/>
                <a:gd name="T52" fmla="*/ 20 w 26"/>
                <a:gd name="T53" fmla="*/ 21 h 32"/>
                <a:gd name="T54" fmla="*/ 16 w 26"/>
                <a:gd name="T55" fmla="*/ 19 h 32"/>
                <a:gd name="T56" fmla="*/ 15 w 26"/>
                <a:gd name="T57" fmla="*/ 22 h 32"/>
                <a:gd name="T58" fmla="*/ 14 w 26"/>
                <a:gd name="T59" fmla="*/ 26 h 32"/>
                <a:gd name="T60" fmla="*/ 13 w 26"/>
                <a:gd name="T61" fmla="*/ 28 h 32"/>
                <a:gd name="T62" fmla="*/ 13 w 26"/>
                <a:gd name="T63" fmla="*/ 30 h 32"/>
                <a:gd name="T64" fmla="*/ 13 w 26"/>
                <a:gd name="T65" fmla="*/ 31 h 32"/>
                <a:gd name="T66" fmla="*/ 14 w 26"/>
                <a:gd name="T67" fmla="*/ 31 h 32"/>
                <a:gd name="T68" fmla="*/ 13 w 26"/>
                <a:gd name="T69" fmla="*/ 32 h 32"/>
                <a:gd name="T70" fmla="*/ 20 w 26"/>
                <a:gd name="T71" fmla="*/ 15 h 32"/>
                <a:gd name="T72" fmla="*/ 22 w 26"/>
                <a:gd name="T73" fmla="*/ 12 h 32"/>
                <a:gd name="T74" fmla="*/ 21 w 26"/>
                <a:gd name="T75" fmla="*/ 9 h 32"/>
                <a:gd name="T76" fmla="*/ 21 w 26"/>
                <a:gd name="T77" fmla="*/ 8 h 32"/>
                <a:gd name="T78" fmla="*/ 13 w 26"/>
                <a:gd name="T79" fmla="*/ 13 h 32"/>
                <a:gd name="T80" fmla="*/ 14 w 26"/>
                <a:gd name="T81" fmla="*/ 14 h 32"/>
                <a:gd name="T82" fmla="*/ 17 w 26"/>
                <a:gd name="T83" fmla="*/ 16 h 32"/>
                <a:gd name="T84" fmla="*/ 20 w 26"/>
                <a:gd name="T85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2">
                  <a:moveTo>
                    <a:pt x="13" y="32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9" y="23"/>
                    <a:pt x="10" y="21"/>
                    <a:pt x="11" y="20"/>
                  </a:cubicBezTo>
                  <a:cubicBezTo>
                    <a:pt x="11" y="18"/>
                    <a:pt x="12" y="16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6" y="18"/>
                    <a:pt x="6" y="18"/>
                    <a:pt x="6" y="19"/>
                  </a:cubicBezTo>
                  <a:cubicBezTo>
                    <a:pt x="6" y="19"/>
                    <a:pt x="6" y="19"/>
                    <a:pt x="6" y="20"/>
                  </a:cubicBezTo>
                  <a:cubicBezTo>
                    <a:pt x="6" y="20"/>
                    <a:pt x="6" y="20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4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3"/>
                    <a:pt x="26" y="14"/>
                    <a:pt x="26" y="16"/>
                  </a:cubicBezTo>
                  <a:cubicBezTo>
                    <a:pt x="26" y="18"/>
                    <a:pt x="25" y="19"/>
                    <a:pt x="24" y="20"/>
                  </a:cubicBezTo>
                  <a:cubicBezTo>
                    <a:pt x="23" y="21"/>
                    <a:pt x="21" y="21"/>
                    <a:pt x="20" y="21"/>
                  </a:cubicBezTo>
                  <a:cubicBezTo>
                    <a:pt x="19" y="20"/>
                    <a:pt x="18" y="20"/>
                    <a:pt x="16" y="19"/>
                  </a:cubicBezTo>
                  <a:cubicBezTo>
                    <a:pt x="16" y="20"/>
                    <a:pt x="15" y="21"/>
                    <a:pt x="15" y="22"/>
                  </a:cubicBezTo>
                  <a:cubicBezTo>
                    <a:pt x="14" y="24"/>
                    <a:pt x="14" y="25"/>
                    <a:pt x="14" y="26"/>
                  </a:cubicBezTo>
                  <a:cubicBezTo>
                    <a:pt x="13" y="27"/>
                    <a:pt x="13" y="27"/>
                    <a:pt x="13" y="28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1"/>
                    <a:pt x="14" y="31"/>
                    <a:pt x="14" y="31"/>
                  </a:cubicBezTo>
                  <a:lnTo>
                    <a:pt x="13" y="32"/>
                  </a:lnTo>
                  <a:close/>
                  <a:moveTo>
                    <a:pt x="20" y="15"/>
                  </a:moveTo>
                  <a:cubicBezTo>
                    <a:pt x="21" y="14"/>
                    <a:pt x="22" y="13"/>
                    <a:pt x="22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6" y="16"/>
                    <a:pt x="17" y="16"/>
                  </a:cubicBezTo>
                  <a:cubicBezTo>
                    <a:pt x="18" y="16"/>
                    <a:pt x="19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3"/>
            <p:cNvSpPr/>
            <p:nvPr userDrawn="1"/>
          </p:nvSpPr>
          <p:spPr bwMode="auto">
            <a:xfrm>
              <a:off x="1512839" y="884660"/>
              <a:ext cx="95250" cy="76200"/>
            </a:xfrm>
            <a:custGeom>
              <a:avLst/>
              <a:gdLst>
                <a:gd name="T0" fmla="*/ 2 w 25"/>
                <a:gd name="T1" fmla="*/ 13 h 20"/>
                <a:gd name="T2" fmla="*/ 2 w 25"/>
                <a:gd name="T3" fmla="*/ 10 h 20"/>
                <a:gd name="T4" fmla="*/ 2 w 25"/>
                <a:gd name="T5" fmla="*/ 7 h 20"/>
                <a:gd name="T6" fmla="*/ 1 w 25"/>
                <a:gd name="T7" fmla="*/ 6 h 20"/>
                <a:gd name="T8" fmla="*/ 0 w 25"/>
                <a:gd name="T9" fmla="*/ 5 h 20"/>
                <a:gd name="T10" fmla="*/ 7 w 25"/>
                <a:gd name="T11" fmla="*/ 2 h 20"/>
                <a:gd name="T12" fmla="*/ 8 w 25"/>
                <a:gd name="T13" fmla="*/ 4 h 20"/>
                <a:gd name="T14" fmla="*/ 6 w 25"/>
                <a:gd name="T15" fmla="*/ 5 h 20"/>
                <a:gd name="T16" fmla="*/ 4 w 25"/>
                <a:gd name="T17" fmla="*/ 7 h 20"/>
                <a:gd name="T18" fmla="*/ 4 w 25"/>
                <a:gd name="T19" fmla="*/ 10 h 20"/>
                <a:gd name="T20" fmla="*/ 4 w 25"/>
                <a:gd name="T21" fmla="*/ 13 h 20"/>
                <a:gd name="T22" fmla="*/ 6 w 25"/>
                <a:gd name="T23" fmla="*/ 15 h 20"/>
                <a:gd name="T24" fmla="*/ 8 w 25"/>
                <a:gd name="T25" fmla="*/ 15 h 20"/>
                <a:gd name="T26" fmla="*/ 10 w 25"/>
                <a:gd name="T27" fmla="*/ 14 h 20"/>
                <a:gd name="T28" fmla="*/ 11 w 25"/>
                <a:gd name="T29" fmla="*/ 11 h 20"/>
                <a:gd name="T30" fmla="*/ 11 w 25"/>
                <a:gd name="T31" fmla="*/ 8 h 20"/>
                <a:gd name="T32" fmla="*/ 11 w 25"/>
                <a:gd name="T33" fmla="*/ 6 h 20"/>
                <a:gd name="T34" fmla="*/ 12 w 25"/>
                <a:gd name="T35" fmla="*/ 3 h 20"/>
                <a:gd name="T36" fmla="*/ 15 w 25"/>
                <a:gd name="T37" fmla="*/ 0 h 20"/>
                <a:gd name="T38" fmla="*/ 17 w 25"/>
                <a:gd name="T39" fmla="*/ 0 h 20"/>
                <a:gd name="T40" fmla="*/ 20 w 25"/>
                <a:gd name="T41" fmla="*/ 1 h 20"/>
                <a:gd name="T42" fmla="*/ 22 w 25"/>
                <a:gd name="T43" fmla="*/ 3 h 20"/>
                <a:gd name="T44" fmla="*/ 23 w 25"/>
                <a:gd name="T45" fmla="*/ 6 h 20"/>
                <a:gd name="T46" fmla="*/ 24 w 25"/>
                <a:gd name="T47" fmla="*/ 9 h 20"/>
                <a:gd name="T48" fmla="*/ 24 w 25"/>
                <a:gd name="T49" fmla="*/ 12 h 20"/>
                <a:gd name="T50" fmla="*/ 25 w 25"/>
                <a:gd name="T51" fmla="*/ 12 h 20"/>
                <a:gd name="T52" fmla="*/ 25 w 25"/>
                <a:gd name="T53" fmla="*/ 14 h 20"/>
                <a:gd name="T54" fmla="*/ 19 w 25"/>
                <a:gd name="T55" fmla="*/ 16 h 20"/>
                <a:gd name="T56" fmla="*/ 18 w 25"/>
                <a:gd name="T57" fmla="*/ 15 h 20"/>
                <a:gd name="T58" fmla="*/ 20 w 25"/>
                <a:gd name="T59" fmla="*/ 13 h 20"/>
                <a:gd name="T60" fmla="*/ 22 w 25"/>
                <a:gd name="T61" fmla="*/ 11 h 20"/>
                <a:gd name="T62" fmla="*/ 22 w 25"/>
                <a:gd name="T63" fmla="*/ 9 h 20"/>
                <a:gd name="T64" fmla="*/ 22 w 25"/>
                <a:gd name="T65" fmla="*/ 7 h 20"/>
                <a:gd name="T66" fmla="*/ 20 w 25"/>
                <a:gd name="T67" fmla="*/ 5 h 20"/>
                <a:gd name="T68" fmla="*/ 18 w 25"/>
                <a:gd name="T69" fmla="*/ 4 h 20"/>
                <a:gd name="T70" fmla="*/ 16 w 25"/>
                <a:gd name="T71" fmla="*/ 6 h 20"/>
                <a:gd name="T72" fmla="*/ 16 w 25"/>
                <a:gd name="T73" fmla="*/ 9 h 20"/>
                <a:gd name="T74" fmla="*/ 16 w 25"/>
                <a:gd name="T75" fmla="*/ 11 h 20"/>
                <a:gd name="T76" fmla="*/ 16 w 25"/>
                <a:gd name="T77" fmla="*/ 13 h 20"/>
                <a:gd name="T78" fmla="*/ 15 w 25"/>
                <a:gd name="T79" fmla="*/ 17 h 20"/>
                <a:gd name="T80" fmla="*/ 12 w 25"/>
                <a:gd name="T81" fmla="*/ 20 h 20"/>
                <a:gd name="T82" fmla="*/ 9 w 25"/>
                <a:gd name="T83" fmla="*/ 20 h 20"/>
                <a:gd name="T84" fmla="*/ 6 w 25"/>
                <a:gd name="T85" fmla="*/ 19 h 20"/>
                <a:gd name="T86" fmla="*/ 4 w 25"/>
                <a:gd name="T87" fmla="*/ 17 h 20"/>
                <a:gd name="T88" fmla="*/ 2 w 25"/>
                <a:gd name="T89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20">
                  <a:moveTo>
                    <a:pt x="2" y="13"/>
                  </a:moveTo>
                  <a:cubicBezTo>
                    <a:pt x="2" y="12"/>
                    <a:pt x="2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1"/>
                    <a:pt x="4" y="12"/>
                    <a:pt x="4" y="13"/>
                  </a:cubicBezTo>
                  <a:cubicBezTo>
                    <a:pt x="4" y="14"/>
                    <a:pt x="5" y="15"/>
                    <a:pt x="6" y="15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9" y="15"/>
                    <a:pt x="10" y="15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1" y="3"/>
                    <a:pt x="12" y="3"/>
                  </a:cubicBezTo>
                  <a:cubicBezTo>
                    <a:pt x="13" y="2"/>
                    <a:pt x="14" y="1"/>
                    <a:pt x="15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8" y="0"/>
                    <a:pt x="19" y="1"/>
                    <a:pt x="20" y="1"/>
                  </a:cubicBezTo>
                  <a:cubicBezTo>
                    <a:pt x="20" y="1"/>
                    <a:pt x="21" y="2"/>
                    <a:pt x="22" y="3"/>
                  </a:cubicBezTo>
                  <a:cubicBezTo>
                    <a:pt x="22" y="4"/>
                    <a:pt x="23" y="5"/>
                    <a:pt x="23" y="6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4" y="10"/>
                    <a:pt x="24" y="11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9" y="14"/>
                    <a:pt x="19" y="14"/>
                    <a:pt x="20" y="13"/>
                  </a:cubicBezTo>
                  <a:cubicBezTo>
                    <a:pt x="21" y="12"/>
                    <a:pt x="21" y="12"/>
                    <a:pt x="22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2" y="6"/>
                    <a:pt x="21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5"/>
                    <a:pt x="17" y="5"/>
                    <a:pt x="16" y="6"/>
                  </a:cubicBezTo>
                  <a:cubicBezTo>
                    <a:pt x="16" y="7"/>
                    <a:pt x="16" y="8"/>
                    <a:pt x="16" y="9"/>
                  </a:cubicBezTo>
                  <a:cubicBezTo>
                    <a:pt x="16" y="10"/>
                    <a:pt x="16" y="11"/>
                    <a:pt x="16" y="11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5"/>
                    <a:pt x="15" y="16"/>
                    <a:pt x="15" y="17"/>
                  </a:cubicBezTo>
                  <a:cubicBezTo>
                    <a:pt x="14" y="18"/>
                    <a:pt x="13" y="19"/>
                    <a:pt x="12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8" y="20"/>
                    <a:pt x="7" y="19"/>
                    <a:pt x="6" y="19"/>
                  </a:cubicBezTo>
                  <a:cubicBezTo>
                    <a:pt x="6" y="18"/>
                    <a:pt x="5" y="18"/>
                    <a:pt x="4" y="17"/>
                  </a:cubicBezTo>
                  <a:cubicBezTo>
                    <a:pt x="3" y="16"/>
                    <a:pt x="3" y="15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4"/>
            <p:cNvSpPr/>
            <p:nvPr userDrawn="1"/>
          </p:nvSpPr>
          <p:spPr bwMode="auto">
            <a:xfrm>
              <a:off x="1543001" y="1006897"/>
              <a:ext cx="82550" cy="52388"/>
            </a:xfrm>
            <a:custGeom>
              <a:avLst/>
              <a:gdLst>
                <a:gd name="T0" fmla="*/ 1 w 22"/>
                <a:gd name="T1" fmla="*/ 14 h 14"/>
                <a:gd name="T2" fmla="*/ 0 w 22"/>
                <a:gd name="T3" fmla="*/ 2 h 14"/>
                <a:gd name="T4" fmla="*/ 1 w 22"/>
                <a:gd name="T5" fmla="*/ 2 h 14"/>
                <a:gd name="T6" fmla="*/ 2 w 22"/>
                <a:gd name="T7" fmla="*/ 3 h 14"/>
                <a:gd name="T8" fmla="*/ 2 w 22"/>
                <a:gd name="T9" fmla="*/ 4 h 14"/>
                <a:gd name="T10" fmla="*/ 3 w 22"/>
                <a:gd name="T11" fmla="*/ 5 h 14"/>
                <a:gd name="T12" fmla="*/ 3 w 22"/>
                <a:gd name="T13" fmla="*/ 5 h 14"/>
                <a:gd name="T14" fmla="*/ 18 w 22"/>
                <a:gd name="T15" fmla="*/ 3 h 14"/>
                <a:gd name="T16" fmla="*/ 19 w 22"/>
                <a:gd name="T17" fmla="*/ 3 h 14"/>
                <a:gd name="T18" fmla="*/ 20 w 22"/>
                <a:gd name="T19" fmla="*/ 2 h 14"/>
                <a:gd name="T20" fmla="*/ 20 w 22"/>
                <a:gd name="T21" fmla="*/ 1 h 14"/>
                <a:gd name="T22" fmla="*/ 20 w 22"/>
                <a:gd name="T23" fmla="*/ 0 h 14"/>
                <a:gd name="T24" fmla="*/ 21 w 22"/>
                <a:gd name="T25" fmla="*/ 0 h 14"/>
                <a:gd name="T26" fmla="*/ 22 w 22"/>
                <a:gd name="T27" fmla="*/ 12 h 14"/>
                <a:gd name="T28" fmla="*/ 21 w 22"/>
                <a:gd name="T29" fmla="*/ 12 h 14"/>
                <a:gd name="T30" fmla="*/ 21 w 22"/>
                <a:gd name="T31" fmla="*/ 11 h 14"/>
                <a:gd name="T32" fmla="*/ 21 w 22"/>
                <a:gd name="T33" fmla="*/ 9 h 14"/>
                <a:gd name="T34" fmla="*/ 20 w 22"/>
                <a:gd name="T35" fmla="*/ 9 h 14"/>
                <a:gd name="T36" fmla="*/ 19 w 22"/>
                <a:gd name="T37" fmla="*/ 9 h 14"/>
                <a:gd name="T38" fmla="*/ 4 w 22"/>
                <a:gd name="T39" fmla="*/ 10 h 14"/>
                <a:gd name="T40" fmla="*/ 3 w 22"/>
                <a:gd name="T41" fmla="*/ 11 h 14"/>
                <a:gd name="T42" fmla="*/ 3 w 22"/>
                <a:gd name="T43" fmla="*/ 11 h 14"/>
                <a:gd name="T44" fmla="*/ 3 w 22"/>
                <a:gd name="T45" fmla="*/ 12 h 14"/>
                <a:gd name="T46" fmla="*/ 3 w 22"/>
                <a:gd name="T47" fmla="*/ 14 h 14"/>
                <a:gd name="T48" fmla="*/ 1 w 22"/>
                <a:gd name="T4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4">
                  <a:moveTo>
                    <a:pt x="1" y="14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20" y="2"/>
                  </a:cubicBezTo>
                  <a:cubicBezTo>
                    <a:pt x="20" y="2"/>
                    <a:pt x="20" y="2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lnTo>
                    <a:pt x="1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5"/>
            <p:cNvSpPr/>
            <p:nvPr userDrawn="1"/>
          </p:nvSpPr>
          <p:spPr bwMode="auto">
            <a:xfrm>
              <a:off x="1543001" y="1108497"/>
              <a:ext cx="87313" cy="79375"/>
            </a:xfrm>
            <a:custGeom>
              <a:avLst/>
              <a:gdLst>
                <a:gd name="T0" fmla="*/ 14 w 23"/>
                <a:gd name="T1" fmla="*/ 21 h 21"/>
                <a:gd name="T2" fmla="*/ 14 w 23"/>
                <a:gd name="T3" fmla="*/ 20 h 21"/>
                <a:gd name="T4" fmla="*/ 17 w 23"/>
                <a:gd name="T5" fmla="*/ 18 h 21"/>
                <a:gd name="T6" fmla="*/ 19 w 23"/>
                <a:gd name="T7" fmla="*/ 17 h 21"/>
                <a:gd name="T8" fmla="*/ 20 w 23"/>
                <a:gd name="T9" fmla="*/ 16 h 21"/>
                <a:gd name="T10" fmla="*/ 20 w 23"/>
                <a:gd name="T11" fmla="*/ 14 h 21"/>
                <a:gd name="T12" fmla="*/ 20 w 23"/>
                <a:gd name="T13" fmla="*/ 14 h 21"/>
                <a:gd name="T14" fmla="*/ 3 w 23"/>
                <a:gd name="T15" fmla="*/ 12 h 21"/>
                <a:gd name="T16" fmla="*/ 3 w 23"/>
                <a:gd name="T17" fmla="*/ 12 h 21"/>
                <a:gd name="T18" fmla="*/ 2 w 23"/>
                <a:gd name="T19" fmla="*/ 13 h 21"/>
                <a:gd name="T20" fmla="*/ 1 w 23"/>
                <a:gd name="T21" fmla="*/ 14 h 21"/>
                <a:gd name="T22" fmla="*/ 1 w 23"/>
                <a:gd name="T23" fmla="*/ 15 h 21"/>
                <a:gd name="T24" fmla="*/ 0 w 23"/>
                <a:gd name="T25" fmla="*/ 15 h 21"/>
                <a:gd name="T26" fmla="*/ 1 w 23"/>
                <a:gd name="T27" fmla="*/ 3 h 21"/>
                <a:gd name="T28" fmla="*/ 2 w 23"/>
                <a:gd name="T29" fmla="*/ 3 h 21"/>
                <a:gd name="T30" fmla="*/ 2 w 23"/>
                <a:gd name="T31" fmla="*/ 4 h 21"/>
                <a:gd name="T32" fmla="*/ 2 w 23"/>
                <a:gd name="T33" fmla="*/ 5 h 21"/>
                <a:gd name="T34" fmla="*/ 3 w 23"/>
                <a:gd name="T35" fmla="*/ 6 h 21"/>
                <a:gd name="T36" fmla="*/ 4 w 23"/>
                <a:gd name="T37" fmla="*/ 7 h 21"/>
                <a:gd name="T38" fmla="*/ 20 w 23"/>
                <a:gd name="T39" fmla="*/ 9 h 21"/>
                <a:gd name="T40" fmla="*/ 21 w 23"/>
                <a:gd name="T41" fmla="*/ 8 h 21"/>
                <a:gd name="T42" fmla="*/ 21 w 23"/>
                <a:gd name="T43" fmla="*/ 7 h 21"/>
                <a:gd name="T44" fmla="*/ 21 w 23"/>
                <a:gd name="T45" fmla="*/ 5 h 21"/>
                <a:gd name="T46" fmla="*/ 19 w 23"/>
                <a:gd name="T47" fmla="*/ 3 h 21"/>
                <a:gd name="T48" fmla="*/ 17 w 23"/>
                <a:gd name="T49" fmla="*/ 2 h 21"/>
                <a:gd name="T50" fmla="*/ 17 w 23"/>
                <a:gd name="T51" fmla="*/ 0 h 21"/>
                <a:gd name="T52" fmla="*/ 23 w 23"/>
                <a:gd name="T53" fmla="*/ 1 h 21"/>
                <a:gd name="T54" fmla="*/ 20 w 23"/>
                <a:gd name="T55" fmla="*/ 21 h 21"/>
                <a:gd name="T56" fmla="*/ 14 w 23"/>
                <a:gd name="T5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1">
                  <a:moveTo>
                    <a:pt x="14" y="21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5" y="19"/>
                    <a:pt x="16" y="19"/>
                    <a:pt x="17" y="18"/>
                  </a:cubicBezTo>
                  <a:cubicBezTo>
                    <a:pt x="19" y="18"/>
                    <a:pt x="19" y="17"/>
                    <a:pt x="19" y="17"/>
                  </a:cubicBezTo>
                  <a:cubicBezTo>
                    <a:pt x="19" y="16"/>
                    <a:pt x="19" y="16"/>
                    <a:pt x="20" y="16"/>
                  </a:cubicBezTo>
                  <a:cubicBezTo>
                    <a:pt x="20" y="15"/>
                    <a:pt x="20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2" y="13"/>
                    <a:pt x="2" y="13"/>
                    <a:pt x="1" y="14"/>
                  </a:cubicBezTo>
                  <a:cubicBezTo>
                    <a:pt x="1" y="14"/>
                    <a:pt x="1" y="14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4" y="7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5"/>
                  </a:cubicBezTo>
                  <a:cubicBezTo>
                    <a:pt x="21" y="5"/>
                    <a:pt x="20" y="4"/>
                    <a:pt x="19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0" y="21"/>
                    <a:pt x="20" y="21"/>
                    <a:pt x="20" y="21"/>
                  </a:cubicBezTo>
                  <a:lnTo>
                    <a:pt x="1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6"/>
            <p:cNvSpPr/>
            <p:nvPr userDrawn="1"/>
          </p:nvSpPr>
          <p:spPr bwMode="auto">
            <a:xfrm>
              <a:off x="1509664" y="1233910"/>
              <a:ext cx="98425" cy="93663"/>
            </a:xfrm>
            <a:custGeom>
              <a:avLst/>
              <a:gdLst>
                <a:gd name="T0" fmla="*/ 16 w 26"/>
                <a:gd name="T1" fmla="*/ 24 h 25"/>
                <a:gd name="T2" fmla="*/ 17 w 26"/>
                <a:gd name="T3" fmla="*/ 23 h 25"/>
                <a:gd name="T4" fmla="*/ 17 w 26"/>
                <a:gd name="T5" fmla="*/ 22 h 25"/>
                <a:gd name="T6" fmla="*/ 16 w 26"/>
                <a:gd name="T7" fmla="*/ 21 h 25"/>
                <a:gd name="T8" fmla="*/ 15 w 26"/>
                <a:gd name="T9" fmla="*/ 19 h 25"/>
                <a:gd name="T10" fmla="*/ 13 w 26"/>
                <a:gd name="T11" fmla="*/ 17 h 25"/>
                <a:gd name="T12" fmla="*/ 11 w 26"/>
                <a:gd name="T13" fmla="*/ 13 h 25"/>
                <a:gd name="T14" fmla="*/ 9 w 26"/>
                <a:gd name="T15" fmla="*/ 11 h 25"/>
                <a:gd name="T16" fmla="*/ 7 w 26"/>
                <a:gd name="T17" fmla="*/ 10 h 25"/>
                <a:gd name="T18" fmla="*/ 4 w 26"/>
                <a:gd name="T19" fmla="*/ 9 h 25"/>
                <a:gd name="T20" fmla="*/ 3 w 26"/>
                <a:gd name="T21" fmla="*/ 9 h 25"/>
                <a:gd name="T22" fmla="*/ 2 w 26"/>
                <a:gd name="T23" fmla="*/ 10 h 25"/>
                <a:gd name="T24" fmla="*/ 2 w 26"/>
                <a:gd name="T25" fmla="*/ 11 h 25"/>
                <a:gd name="T26" fmla="*/ 1 w 26"/>
                <a:gd name="T27" fmla="*/ 12 h 25"/>
                <a:gd name="T28" fmla="*/ 0 w 26"/>
                <a:gd name="T29" fmla="*/ 11 h 25"/>
                <a:gd name="T30" fmla="*/ 4 w 26"/>
                <a:gd name="T31" fmla="*/ 0 h 25"/>
                <a:gd name="T32" fmla="*/ 5 w 26"/>
                <a:gd name="T33" fmla="*/ 1 h 25"/>
                <a:gd name="T34" fmla="*/ 5 w 26"/>
                <a:gd name="T35" fmla="*/ 2 h 25"/>
                <a:gd name="T36" fmla="*/ 5 w 26"/>
                <a:gd name="T37" fmla="*/ 3 h 25"/>
                <a:gd name="T38" fmla="*/ 5 w 26"/>
                <a:gd name="T39" fmla="*/ 4 h 25"/>
                <a:gd name="T40" fmla="*/ 6 w 26"/>
                <a:gd name="T41" fmla="*/ 4 h 25"/>
                <a:gd name="T42" fmla="*/ 9 w 26"/>
                <a:gd name="T43" fmla="*/ 6 h 25"/>
                <a:gd name="T44" fmla="*/ 10 w 26"/>
                <a:gd name="T45" fmla="*/ 6 h 25"/>
                <a:gd name="T46" fmla="*/ 11 w 26"/>
                <a:gd name="T47" fmla="*/ 6 h 25"/>
                <a:gd name="T48" fmla="*/ 12 w 26"/>
                <a:gd name="T49" fmla="*/ 6 h 25"/>
                <a:gd name="T50" fmla="*/ 13 w 26"/>
                <a:gd name="T51" fmla="*/ 6 h 25"/>
                <a:gd name="T52" fmla="*/ 17 w 26"/>
                <a:gd name="T53" fmla="*/ 5 h 25"/>
                <a:gd name="T54" fmla="*/ 21 w 26"/>
                <a:gd name="T55" fmla="*/ 4 h 25"/>
                <a:gd name="T56" fmla="*/ 23 w 26"/>
                <a:gd name="T57" fmla="*/ 4 h 25"/>
                <a:gd name="T58" fmla="*/ 24 w 26"/>
                <a:gd name="T59" fmla="*/ 3 h 25"/>
                <a:gd name="T60" fmla="*/ 25 w 26"/>
                <a:gd name="T61" fmla="*/ 3 h 25"/>
                <a:gd name="T62" fmla="*/ 25 w 26"/>
                <a:gd name="T63" fmla="*/ 2 h 25"/>
                <a:gd name="T64" fmla="*/ 26 w 26"/>
                <a:gd name="T65" fmla="*/ 2 h 25"/>
                <a:gd name="T66" fmla="*/ 22 w 26"/>
                <a:gd name="T67" fmla="*/ 13 h 25"/>
                <a:gd name="T68" fmla="*/ 21 w 26"/>
                <a:gd name="T69" fmla="*/ 13 h 25"/>
                <a:gd name="T70" fmla="*/ 21 w 26"/>
                <a:gd name="T71" fmla="*/ 11 h 25"/>
                <a:gd name="T72" fmla="*/ 21 w 26"/>
                <a:gd name="T73" fmla="*/ 10 h 25"/>
                <a:gd name="T74" fmla="*/ 20 w 26"/>
                <a:gd name="T75" fmla="*/ 10 h 25"/>
                <a:gd name="T76" fmla="*/ 19 w 26"/>
                <a:gd name="T77" fmla="*/ 10 h 25"/>
                <a:gd name="T78" fmla="*/ 16 w 26"/>
                <a:gd name="T79" fmla="*/ 11 h 25"/>
                <a:gd name="T80" fmla="*/ 11 w 26"/>
                <a:gd name="T81" fmla="*/ 11 h 25"/>
                <a:gd name="T82" fmla="*/ 16 w 26"/>
                <a:gd name="T83" fmla="*/ 17 h 25"/>
                <a:gd name="T84" fmla="*/ 17 w 26"/>
                <a:gd name="T85" fmla="*/ 19 h 25"/>
                <a:gd name="T86" fmla="*/ 18 w 26"/>
                <a:gd name="T87" fmla="*/ 19 h 25"/>
                <a:gd name="T88" fmla="*/ 19 w 26"/>
                <a:gd name="T89" fmla="*/ 17 h 25"/>
                <a:gd name="T90" fmla="*/ 20 w 26"/>
                <a:gd name="T91" fmla="*/ 17 h 25"/>
                <a:gd name="T92" fmla="*/ 18 w 26"/>
                <a:gd name="T93" fmla="*/ 25 h 25"/>
                <a:gd name="T94" fmla="*/ 16 w 26"/>
                <a:gd name="T95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" h="25">
                  <a:moveTo>
                    <a:pt x="16" y="24"/>
                  </a:moveTo>
                  <a:cubicBezTo>
                    <a:pt x="17" y="24"/>
                    <a:pt x="17" y="23"/>
                    <a:pt x="17" y="23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6" y="22"/>
                    <a:pt x="16" y="21"/>
                    <a:pt x="16" y="21"/>
                  </a:cubicBezTo>
                  <a:cubicBezTo>
                    <a:pt x="16" y="20"/>
                    <a:pt x="16" y="20"/>
                    <a:pt x="15" y="19"/>
                  </a:cubicBezTo>
                  <a:cubicBezTo>
                    <a:pt x="15" y="19"/>
                    <a:pt x="14" y="18"/>
                    <a:pt x="13" y="17"/>
                  </a:cubicBezTo>
                  <a:cubicBezTo>
                    <a:pt x="12" y="15"/>
                    <a:pt x="12" y="14"/>
                    <a:pt x="11" y="13"/>
                  </a:cubicBezTo>
                  <a:cubicBezTo>
                    <a:pt x="10" y="12"/>
                    <a:pt x="10" y="12"/>
                    <a:pt x="9" y="11"/>
                  </a:cubicBezTo>
                  <a:cubicBezTo>
                    <a:pt x="9" y="11"/>
                    <a:pt x="8" y="11"/>
                    <a:pt x="7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3" y="9"/>
                    <a:pt x="3" y="9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7" y="5"/>
                  </a:cubicBezTo>
                  <a:cubicBezTo>
                    <a:pt x="19" y="5"/>
                    <a:pt x="20" y="5"/>
                    <a:pt x="21" y="4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4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1"/>
                    <a:pt x="21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8" y="10"/>
                    <a:pt x="17" y="10"/>
                    <a:pt x="16" y="11"/>
                  </a:cubicBezTo>
                  <a:cubicBezTo>
                    <a:pt x="14" y="11"/>
                    <a:pt x="13" y="11"/>
                    <a:pt x="11" y="11"/>
                  </a:cubicBezTo>
                  <a:cubicBezTo>
                    <a:pt x="13" y="14"/>
                    <a:pt x="15" y="16"/>
                    <a:pt x="16" y="17"/>
                  </a:cubicBezTo>
                  <a:cubicBezTo>
                    <a:pt x="16" y="18"/>
                    <a:pt x="17" y="19"/>
                    <a:pt x="17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18"/>
                    <a:pt x="19" y="18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8" y="25"/>
                    <a:pt x="18" y="25"/>
                    <a:pt x="18" y="25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7"/>
            <p:cNvSpPr>
              <a:spLocks noEditPoints="1"/>
            </p:cNvSpPr>
            <p:nvPr userDrawn="1"/>
          </p:nvSpPr>
          <p:spPr bwMode="auto">
            <a:xfrm>
              <a:off x="671464" y="673522"/>
              <a:ext cx="815975" cy="820738"/>
            </a:xfrm>
            <a:custGeom>
              <a:avLst/>
              <a:gdLst>
                <a:gd name="T0" fmla="*/ 108 w 217"/>
                <a:gd name="T1" fmla="*/ 217 h 217"/>
                <a:gd name="T2" fmla="*/ 108 w 217"/>
                <a:gd name="T3" fmla="*/ 0 h 217"/>
                <a:gd name="T4" fmla="*/ 92 w 217"/>
                <a:gd name="T5" fmla="*/ 18 h 217"/>
                <a:gd name="T6" fmla="*/ 84 w 217"/>
                <a:gd name="T7" fmla="*/ 38 h 217"/>
                <a:gd name="T8" fmla="*/ 27 w 217"/>
                <a:gd name="T9" fmla="*/ 67 h 217"/>
                <a:gd name="T10" fmla="*/ 38 w 217"/>
                <a:gd name="T11" fmla="*/ 80 h 217"/>
                <a:gd name="T12" fmla="*/ 84 w 217"/>
                <a:gd name="T13" fmla="*/ 74 h 217"/>
                <a:gd name="T14" fmla="*/ 21 w 217"/>
                <a:gd name="T15" fmla="*/ 128 h 217"/>
                <a:gd name="T16" fmla="*/ 23 w 217"/>
                <a:gd name="T17" fmla="*/ 139 h 217"/>
                <a:gd name="T18" fmla="*/ 63 w 217"/>
                <a:gd name="T19" fmla="*/ 104 h 217"/>
                <a:gd name="T20" fmla="*/ 101 w 217"/>
                <a:gd name="T21" fmla="*/ 80 h 217"/>
                <a:gd name="T22" fmla="*/ 101 w 217"/>
                <a:gd name="T23" fmla="*/ 27 h 217"/>
                <a:gd name="T24" fmla="*/ 92 w 217"/>
                <a:gd name="T25" fmla="*/ 18 h 217"/>
                <a:gd name="T26" fmla="*/ 116 w 217"/>
                <a:gd name="T27" fmla="*/ 27 h 217"/>
                <a:gd name="T28" fmla="*/ 116 w 217"/>
                <a:gd name="T29" fmla="*/ 80 h 217"/>
                <a:gd name="T30" fmla="*/ 154 w 217"/>
                <a:gd name="T31" fmla="*/ 104 h 217"/>
                <a:gd name="T32" fmla="*/ 193 w 217"/>
                <a:gd name="T33" fmla="*/ 139 h 217"/>
                <a:gd name="T34" fmla="*/ 196 w 217"/>
                <a:gd name="T35" fmla="*/ 128 h 217"/>
                <a:gd name="T36" fmla="*/ 133 w 217"/>
                <a:gd name="T37" fmla="*/ 74 h 217"/>
                <a:gd name="T38" fmla="*/ 178 w 217"/>
                <a:gd name="T39" fmla="*/ 80 h 217"/>
                <a:gd name="T40" fmla="*/ 189 w 217"/>
                <a:gd name="T41" fmla="*/ 67 h 217"/>
                <a:gd name="T42" fmla="*/ 133 w 217"/>
                <a:gd name="T43" fmla="*/ 38 h 217"/>
                <a:gd name="T44" fmla="*/ 124 w 217"/>
                <a:gd name="T45" fmla="*/ 18 h 217"/>
                <a:gd name="T46" fmla="*/ 176 w 217"/>
                <a:gd name="T47" fmla="*/ 164 h 217"/>
                <a:gd name="T48" fmla="*/ 148 w 217"/>
                <a:gd name="T49" fmla="*/ 122 h 217"/>
                <a:gd name="T50" fmla="*/ 117 w 217"/>
                <a:gd name="T51" fmla="*/ 105 h 217"/>
                <a:gd name="T52" fmla="*/ 108 w 217"/>
                <a:gd name="T53" fmla="*/ 92 h 217"/>
                <a:gd name="T54" fmla="*/ 100 w 217"/>
                <a:gd name="T55" fmla="*/ 105 h 217"/>
                <a:gd name="T56" fmla="*/ 68 w 217"/>
                <a:gd name="T57" fmla="*/ 122 h 217"/>
                <a:gd name="T58" fmla="*/ 41 w 217"/>
                <a:gd name="T59" fmla="*/ 164 h 217"/>
                <a:gd name="T60" fmla="*/ 56 w 217"/>
                <a:gd name="T61" fmla="*/ 171 h 217"/>
                <a:gd name="T62" fmla="*/ 100 w 217"/>
                <a:gd name="T63" fmla="*/ 122 h 217"/>
                <a:gd name="T64" fmla="*/ 95 w 217"/>
                <a:gd name="T65" fmla="*/ 143 h 217"/>
                <a:gd name="T66" fmla="*/ 82 w 217"/>
                <a:gd name="T67" fmla="*/ 154 h 217"/>
                <a:gd name="T68" fmla="*/ 75 w 217"/>
                <a:gd name="T69" fmla="*/ 194 h 217"/>
                <a:gd name="T70" fmla="*/ 95 w 217"/>
                <a:gd name="T71" fmla="*/ 164 h 217"/>
                <a:gd name="T72" fmla="*/ 121 w 217"/>
                <a:gd name="T73" fmla="*/ 164 h 217"/>
                <a:gd name="T74" fmla="*/ 141 w 217"/>
                <a:gd name="T75" fmla="*/ 194 h 217"/>
                <a:gd name="T76" fmla="*/ 134 w 217"/>
                <a:gd name="T77" fmla="*/ 154 h 217"/>
                <a:gd name="T78" fmla="*/ 122 w 217"/>
                <a:gd name="T79" fmla="*/ 143 h 217"/>
                <a:gd name="T80" fmla="*/ 117 w 217"/>
                <a:gd name="T81" fmla="*/ 122 h 217"/>
                <a:gd name="T82" fmla="*/ 160 w 217"/>
                <a:gd name="T83" fmla="*/ 171 h 217"/>
                <a:gd name="T84" fmla="*/ 176 w 217"/>
                <a:gd name="T85" fmla="*/ 16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" h="217">
                  <a:moveTo>
                    <a:pt x="217" y="109"/>
                  </a:moveTo>
                  <a:cubicBezTo>
                    <a:pt x="217" y="169"/>
                    <a:pt x="168" y="217"/>
                    <a:pt x="108" y="217"/>
                  </a:cubicBezTo>
                  <a:cubicBezTo>
                    <a:pt x="48" y="217"/>
                    <a:pt x="0" y="169"/>
                    <a:pt x="0" y="109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8" y="0"/>
                    <a:pt x="217" y="49"/>
                    <a:pt x="217" y="109"/>
                  </a:cubicBezTo>
                  <a:close/>
                  <a:moveTo>
                    <a:pt x="92" y="18"/>
                  </a:moveTo>
                  <a:cubicBezTo>
                    <a:pt x="88" y="18"/>
                    <a:pt x="84" y="22"/>
                    <a:pt x="84" y="27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75" y="40"/>
                    <a:pt x="66" y="43"/>
                    <a:pt x="57" y="48"/>
                  </a:cubicBezTo>
                  <a:cubicBezTo>
                    <a:pt x="46" y="53"/>
                    <a:pt x="36" y="60"/>
                    <a:pt x="27" y="67"/>
                  </a:cubicBezTo>
                  <a:cubicBezTo>
                    <a:pt x="24" y="70"/>
                    <a:pt x="23" y="75"/>
                    <a:pt x="26" y="79"/>
                  </a:cubicBezTo>
                  <a:cubicBezTo>
                    <a:pt x="29" y="82"/>
                    <a:pt x="35" y="83"/>
                    <a:pt x="38" y="80"/>
                  </a:cubicBezTo>
                  <a:cubicBezTo>
                    <a:pt x="52" y="68"/>
                    <a:pt x="68" y="59"/>
                    <a:pt x="84" y="55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73" y="77"/>
                    <a:pt x="62" y="83"/>
                    <a:pt x="52" y="92"/>
                  </a:cubicBezTo>
                  <a:cubicBezTo>
                    <a:pt x="41" y="101"/>
                    <a:pt x="30" y="113"/>
                    <a:pt x="21" y="128"/>
                  </a:cubicBezTo>
                  <a:cubicBezTo>
                    <a:pt x="20" y="129"/>
                    <a:pt x="19" y="131"/>
                    <a:pt x="19" y="132"/>
                  </a:cubicBezTo>
                  <a:cubicBezTo>
                    <a:pt x="19" y="135"/>
                    <a:pt x="21" y="138"/>
                    <a:pt x="23" y="139"/>
                  </a:cubicBezTo>
                  <a:cubicBezTo>
                    <a:pt x="27" y="142"/>
                    <a:pt x="32" y="141"/>
                    <a:pt x="35" y="137"/>
                  </a:cubicBezTo>
                  <a:cubicBezTo>
                    <a:pt x="43" y="124"/>
                    <a:pt x="53" y="113"/>
                    <a:pt x="63" y="104"/>
                  </a:cubicBezTo>
                  <a:cubicBezTo>
                    <a:pt x="73" y="96"/>
                    <a:pt x="84" y="90"/>
                    <a:pt x="94" y="88"/>
                  </a:cubicBezTo>
                  <a:cubicBezTo>
                    <a:pt x="99" y="87"/>
                    <a:pt x="101" y="83"/>
                    <a:pt x="101" y="80"/>
                  </a:cubicBezTo>
                  <a:cubicBezTo>
                    <a:pt x="101" y="80"/>
                    <a:pt x="101" y="78"/>
                    <a:pt x="101" y="76"/>
                  </a:cubicBezTo>
                  <a:cubicBezTo>
                    <a:pt x="101" y="63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2"/>
                    <a:pt x="97" y="18"/>
                    <a:pt x="92" y="18"/>
                  </a:cubicBezTo>
                  <a:close/>
                  <a:moveTo>
                    <a:pt x="116" y="27"/>
                  </a:moveTo>
                  <a:cubicBezTo>
                    <a:pt x="116" y="27"/>
                    <a:pt x="116" y="27"/>
                    <a:pt x="116" y="27"/>
                  </a:cubicBezTo>
                  <a:cubicBezTo>
                    <a:pt x="116" y="27"/>
                    <a:pt x="116" y="63"/>
                    <a:pt x="116" y="76"/>
                  </a:cubicBezTo>
                  <a:cubicBezTo>
                    <a:pt x="116" y="78"/>
                    <a:pt x="116" y="80"/>
                    <a:pt x="116" y="80"/>
                  </a:cubicBezTo>
                  <a:cubicBezTo>
                    <a:pt x="116" y="83"/>
                    <a:pt x="118" y="87"/>
                    <a:pt x="122" y="88"/>
                  </a:cubicBezTo>
                  <a:cubicBezTo>
                    <a:pt x="132" y="90"/>
                    <a:pt x="143" y="96"/>
                    <a:pt x="154" y="104"/>
                  </a:cubicBezTo>
                  <a:cubicBezTo>
                    <a:pt x="164" y="113"/>
                    <a:pt x="173" y="124"/>
                    <a:pt x="182" y="137"/>
                  </a:cubicBezTo>
                  <a:cubicBezTo>
                    <a:pt x="184" y="141"/>
                    <a:pt x="189" y="142"/>
                    <a:pt x="193" y="139"/>
                  </a:cubicBezTo>
                  <a:cubicBezTo>
                    <a:pt x="196" y="138"/>
                    <a:pt x="197" y="135"/>
                    <a:pt x="197" y="132"/>
                  </a:cubicBezTo>
                  <a:cubicBezTo>
                    <a:pt x="197" y="131"/>
                    <a:pt x="197" y="129"/>
                    <a:pt x="196" y="128"/>
                  </a:cubicBezTo>
                  <a:cubicBezTo>
                    <a:pt x="186" y="113"/>
                    <a:pt x="176" y="101"/>
                    <a:pt x="164" y="92"/>
                  </a:cubicBezTo>
                  <a:cubicBezTo>
                    <a:pt x="154" y="83"/>
                    <a:pt x="144" y="77"/>
                    <a:pt x="133" y="74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8" y="59"/>
                    <a:pt x="165" y="68"/>
                    <a:pt x="178" y="80"/>
                  </a:cubicBezTo>
                  <a:cubicBezTo>
                    <a:pt x="182" y="83"/>
                    <a:pt x="187" y="82"/>
                    <a:pt x="190" y="79"/>
                  </a:cubicBezTo>
                  <a:cubicBezTo>
                    <a:pt x="193" y="75"/>
                    <a:pt x="193" y="70"/>
                    <a:pt x="189" y="67"/>
                  </a:cubicBezTo>
                  <a:cubicBezTo>
                    <a:pt x="180" y="60"/>
                    <a:pt x="170" y="53"/>
                    <a:pt x="160" y="48"/>
                  </a:cubicBezTo>
                  <a:cubicBezTo>
                    <a:pt x="151" y="43"/>
                    <a:pt x="142" y="40"/>
                    <a:pt x="133" y="38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3" y="22"/>
                    <a:pt x="129" y="18"/>
                    <a:pt x="124" y="18"/>
                  </a:cubicBezTo>
                  <a:cubicBezTo>
                    <a:pt x="119" y="18"/>
                    <a:pt x="116" y="22"/>
                    <a:pt x="116" y="27"/>
                  </a:cubicBezTo>
                  <a:close/>
                  <a:moveTo>
                    <a:pt x="176" y="164"/>
                  </a:moveTo>
                  <a:cubicBezTo>
                    <a:pt x="172" y="156"/>
                    <a:pt x="168" y="148"/>
                    <a:pt x="164" y="141"/>
                  </a:cubicBezTo>
                  <a:cubicBezTo>
                    <a:pt x="159" y="134"/>
                    <a:pt x="154" y="128"/>
                    <a:pt x="148" y="122"/>
                  </a:cubicBezTo>
                  <a:cubicBezTo>
                    <a:pt x="142" y="117"/>
                    <a:pt x="136" y="112"/>
                    <a:pt x="130" y="110"/>
                  </a:cubicBezTo>
                  <a:cubicBezTo>
                    <a:pt x="126" y="108"/>
                    <a:pt x="121" y="106"/>
                    <a:pt x="117" y="105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7" y="96"/>
                    <a:pt x="113" y="92"/>
                    <a:pt x="108" y="92"/>
                  </a:cubicBezTo>
                  <a:cubicBezTo>
                    <a:pt x="104" y="92"/>
                    <a:pt x="100" y="96"/>
                    <a:pt x="100" y="100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95" y="106"/>
                    <a:pt x="91" y="108"/>
                    <a:pt x="87" y="110"/>
                  </a:cubicBezTo>
                  <a:cubicBezTo>
                    <a:pt x="80" y="112"/>
                    <a:pt x="74" y="117"/>
                    <a:pt x="68" y="122"/>
                  </a:cubicBezTo>
                  <a:cubicBezTo>
                    <a:pt x="63" y="128"/>
                    <a:pt x="58" y="134"/>
                    <a:pt x="53" y="141"/>
                  </a:cubicBezTo>
                  <a:cubicBezTo>
                    <a:pt x="48" y="148"/>
                    <a:pt x="44" y="156"/>
                    <a:pt x="41" y="164"/>
                  </a:cubicBezTo>
                  <a:cubicBezTo>
                    <a:pt x="39" y="168"/>
                    <a:pt x="41" y="173"/>
                    <a:pt x="45" y="175"/>
                  </a:cubicBezTo>
                  <a:cubicBezTo>
                    <a:pt x="49" y="177"/>
                    <a:pt x="54" y="175"/>
                    <a:pt x="56" y="171"/>
                  </a:cubicBezTo>
                  <a:cubicBezTo>
                    <a:pt x="63" y="155"/>
                    <a:pt x="71" y="143"/>
                    <a:pt x="80" y="134"/>
                  </a:cubicBezTo>
                  <a:cubicBezTo>
                    <a:pt x="86" y="128"/>
                    <a:pt x="93" y="124"/>
                    <a:pt x="100" y="122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41"/>
                    <a:pt x="96" y="142"/>
                    <a:pt x="95" y="143"/>
                  </a:cubicBezTo>
                  <a:cubicBezTo>
                    <a:pt x="94" y="144"/>
                    <a:pt x="93" y="144"/>
                    <a:pt x="93" y="145"/>
                  </a:cubicBezTo>
                  <a:cubicBezTo>
                    <a:pt x="89" y="147"/>
                    <a:pt x="86" y="150"/>
                    <a:pt x="82" y="154"/>
                  </a:cubicBezTo>
                  <a:cubicBezTo>
                    <a:pt x="76" y="162"/>
                    <a:pt x="71" y="173"/>
                    <a:pt x="69" y="185"/>
                  </a:cubicBezTo>
                  <a:cubicBezTo>
                    <a:pt x="68" y="189"/>
                    <a:pt x="71" y="193"/>
                    <a:pt x="75" y="194"/>
                  </a:cubicBezTo>
                  <a:cubicBezTo>
                    <a:pt x="80" y="195"/>
                    <a:pt x="84" y="193"/>
                    <a:pt x="85" y="188"/>
                  </a:cubicBezTo>
                  <a:cubicBezTo>
                    <a:pt x="87" y="179"/>
                    <a:pt x="91" y="170"/>
                    <a:pt x="95" y="164"/>
                  </a:cubicBezTo>
                  <a:cubicBezTo>
                    <a:pt x="98" y="161"/>
                    <a:pt x="103" y="156"/>
                    <a:pt x="108" y="156"/>
                  </a:cubicBezTo>
                  <a:cubicBezTo>
                    <a:pt x="114" y="156"/>
                    <a:pt x="119" y="161"/>
                    <a:pt x="121" y="164"/>
                  </a:cubicBezTo>
                  <a:cubicBezTo>
                    <a:pt x="126" y="170"/>
                    <a:pt x="129" y="179"/>
                    <a:pt x="131" y="188"/>
                  </a:cubicBezTo>
                  <a:cubicBezTo>
                    <a:pt x="132" y="193"/>
                    <a:pt x="137" y="195"/>
                    <a:pt x="141" y="194"/>
                  </a:cubicBezTo>
                  <a:cubicBezTo>
                    <a:pt x="146" y="193"/>
                    <a:pt x="149" y="189"/>
                    <a:pt x="148" y="185"/>
                  </a:cubicBezTo>
                  <a:cubicBezTo>
                    <a:pt x="145" y="173"/>
                    <a:pt x="140" y="162"/>
                    <a:pt x="134" y="154"/>
                  </a:cubicBezTo>
                  <a:cubicBezTo>
                    <a:pt x="131" y="150"/>
                    <a:pt x="127" y="147"/>
                    <a:pt x="124" y="145"/>
                  </a:cubicBezTo>
                  <a:cubicBezTo>
                    <a:pt x="123" y="144"/>
                    <a:pt x="122" y="144"/>
                    <a:pt x="122" y="143"/>
                  </a:cubicBezTo>
                  <a:cubicBezTo>
                    <a:pt x="120" y="142"/>
                    <a:pt x="117" y="141"/>
                    <a:pt x="117" y="136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24" y="124"/>
                    <a:pt x="130" y="128"/>
                    <a:pt x="137" y="134"/>
                  </a:cubicBezTo>
                  <a:cubicBezTo>
                    <a:pt x="146" y="143"/>
                    <a:pt x="154" y="155"/>
                    <a:pt x="160" y="171"/>
                  </a:cubicBezTo>
                  <a:cubicBezTo>
                    <a:pt x="162" y="175"/>
                    <a:pt x="167" y="177"/>
                    <a:pt x="171" y="175"/>
                  </a:cubicBezTo>
                  <a:cubicBezTo>
                    <a:pt x="176" y="173"/>
                    <a:pt x="178" y="168"/>
                    <a:pt x="176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8"/>
            <p:cNvSpPr>
              <a:spLocks noEditPoints="1"/>
            </p:cNvSpPr>
            <p:nvPr userDrawn="1"/>
          </p:nvSpPr>
          <p:spPr bwMode="auto">
            <a:xfrm>
              <a:off x="1924001" y="1452985"/>
              <a:ext cx="146050" cy="192088"/>
            </a:xfrm>
            <a:custGeom>
              <a:avLst/>
              <a:gdLst>
                <a:gd name="T0" fmla="*/ 39 w 39"/>
                <a:gd name="T1" fmla="*/ 13 h 51"/>
                <a:gd name="T2" fmla="*/ 37 w 39"/>
                <a:gd name="T3" fmla="*/ 20 h 51"/>
                <a:gd name="T4" fmla="*/ 33 w 39"/>
                <a:gd name="T5" fmla="*/ 25 h 51"/>
                <a:gd name="T6" fmla="*/ 27 w 39"/>
                <a:gd name="T7" fmla="*/ 28 h 51"/>
                <a:gd name="T8" fmla="*/ 20 w 39"/>
                <a:gd name="T9" fmla="*/ 29 h 51"/>
                <a:gd name="T10" fmla="*/ 14 w 39"/>
                <a:gd name="T11" fmla="*/ 29 h 51"/>
                <a:gd name="T12" fmla="*/ 14 w 39"/>
                <a:gd name="T13" fmla="*/ 44 h 51"/>
                <a:gd name="T14" fmla="*/ 15 w 39"/>
                <a:gd name="T15" fmla="*/ 47 h 51"/>
                <a:gd name="T16" fmla="*/ 17 w 39"/>
                <a:gd name="T17" fmla="*/ 48 h 51"/>
                <a:gd name="T18" fmla="*/ 19 w 39"/>
                <a:gd name="T19" fmla="*/ 49 h 51"/>
                <a:gd name="T20" fmla="*/ 22 w 39"/>
                <a:gd name="T21" fmla="*/ 49 h 51"/>
                <a:gd name="T22" fmla="*/ 22 w 39"/>
                <a:gd name="T23" fmla="*/ 51 h 51"/>
                <a:gd name="T24" fmla="*/ 0 w 39"/>
                <a:gd name="T25" fmla="*/ 51 h 51"/>
                <a:gd name="T26" fmla="*/ 0 w 39"/>
                <a:gd name="T27" fmla="*/ 49 h 51"/>
                <a:gd name="T28" fmla="*/ 3 w 39"/>
                <a:gd name="T29" fmla="*/ 49 h 51"/>
                <a:gd name="T30" fmla="*/ 5 w 39"/>
                <a:gd name="T31" fmla="*/ 48 h 51"/>
                <a:gd name="T32" fmla="*/ 6 w 39"/>
                <a:gd name="T33" fmla="*/ 47 h 51"/>
                <a:gd name="T34" fmla="*/ 7 w 39"/>
                <a:gd name="T35" fmla="*/ 44 h 51"/>
                <a:gd name="T36" fmla="*/ 7 w 39"/>
                <a:gd name="T37" fmla="*/ 8 h 51"/>
                <a:gd name="T38" fmla="*/ 6 w 39"/>
                <a:gd name="T39" fmla="*/ 5 h 51"/>
                <a:gd name="T40" fmla="*/ 5 w 39"/>
                <a:gd name="T41" fmla="*/ 4 h 51"/>
                <a:gd name="T42" fmla="*/ 2 w 39"/>
                <a:gd name="T43" fmla="*/ 3 h 51"/>
                <a:gd name="T44" fmla="*/ 0 w 39"/>
                <a:gd name="T45" fmla="*/ 3 h 51"/>
                <a:gd name="T46" fmla="*/ 0 w 39"/>
                <a:gd name="T47" fmla="*/ 0 h 51"/>
                <a:gd name="T48" fmla="*/ 23 w 39"/>
                <a:gd name="T49" fmla="*/ 0 h 51"/>
                <a:gd name="T50" fmla="*/ 35 w 39"/>
                <a:gd name="T51" fmla="*/ 4 h 51"/>
                <a:gd name="T52" fmla="*/ 39 w 39"/>
                <a:gd name="T53" fmla="*/ 13 h 51"/>
                <a:gd name="T54" fmla="*/ 28 w 39"/>
                <a:gd name="T55" fmla="*/ 22 h 51"/>
                <a:gd name="T56" fmla="*/ 30 w 39"/>
                <a:gd name="T57" fmla="*/ 18 h 51"/>
                <a:gd name="T58" fmla="*/ 30 w 39"/>
                <a:gd name="T59" fmla="*/ 15 h 51"/>
                <a:gd name="T60" fmla="*/ 30 w 39"/>
                <a:gd name="T61" fmla="*/ 11 h 51"/>
                <a:gd name="T62" fmla="*/ 28 w 39"/>
                <a:gd name="T63" fmla="*/ 7 h 51"/>
                <a:gd name="T64" fmla="*/ 25 w 39"/>
                <a:gd name="T65" fmla="*/ 4 h 51"/>
                <a:gd name="T66" fmla="*/ 20 w 39"/>
                <a:gd name="T67" fmla="*/ 3 h 51"/>
                <a:gd name="T68" fmla="*/ 14 w 39"/>
                <a:gd name="T69" fmla="*/ 3 h 51"/>
                <a:gd name="T70" fmla="*/ 14 w 39"/>
                <a:gd name="T71" fmla="*/ 26 h 51"/>
                <a:gd name="T72" fmla="*/ 18 w 39"/>
                <a:gd name="T73" fmla="*/ 26 h 51"/>
                <a:gd name="T74" fmla="*/ 24 w 39"/>
                <a:gd name="T75" fmla="*/ 25 h 51"/>
                <a:gd name="T76" fmla="*/ 28 w 39"/>
                <a:gd name="T77" fmla="*/ 2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51">
                  <a:moveTo>
                    <a:pt x="39" y="13"/>
                  </a:moveTo>
                  <a:cubicBezTo>
                    <a:pt x="39" y="16"/>
                    <a:pt x="38" y="18"/>
                    <a:pt x="37" y="20"/>
                  </a:cubicBezTo>
                  <a:cubicBezTo>
                    <a:pt x="36" y="22"/>
                    <a:pt x="35" y="24"/>
                    <a:pt x="33" y="25"/>
                  </a:cubicBezTo>
                  <a:cubicBezTo>
                    <a:pt x="31" y="27"/>
                    <a:pt x="29" y="28"/>
                    <a:pt x="27" y="28"/>
                  </a:cubicBezTo>
                  <a:cubicBezTo>
                    <a:pt x="25" y="29"/>
                    <a:pt x="23" y="29"/>
                    <a:pt x="20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6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3" y="3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8" y="0"/>
                    <a:pt x="32" y="2"/>
                    <a:pt x="35" y="4"/>
                  </a:cubicBezTo>
                  <a:cubicBezTo>
                    <a:pt x="37" y="6"/>
                    <a:pt x="39" y="9"/>
                    <a:pt x="39" y="13"/>
                  </a:cubicBezTo>
                  <a:close/>
                  <a:moveTo>
                    <a:pt x="28" y="22"/>
                  </a:moveTo>
                  <a:cubicBezTo>
                    <a:pt x="29" y="21"/>
                    <a:pt x="29" y="19"/>
                    <a:pt x="30" y="18"/>
                  </a:cubicBezTo>
                  <a:cubicBezTo>
                    <a:pt x="30" y="17"/>
                    <a:pt x="30" y="16"/>
                    <a:pt x="30" y="15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9" y="9"/>
                    <a:pt x="29" y="8"/>
                    <a:pt x="28" y="7"/>
                  </a:cubicBezTo>
                  <a:cubicBezTo>
                    <a:pt x="27" y="6"/>
                    <a:pt x="26" y="5"/>
                    <a:pt x="25" y="4"/>
                  </a:cubicBezTo>
                  <a:cubicBezTo>
                    <a:pt x="23" y="4"/>
                    <a:pt x="22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3" y="25"/>
                    <a:pt x="24" y="25"/>
                  </a:cubicBezTo>
                  <a:cubicBezTo>
                    <a:pt x="26" y="24"/>
                    <a:pt x="27" y="23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9"/>
            <p:cNvSpPr/>
            <p:nvPr userDrawn="1"/>
          </p:nvSpPr>
          <p:spPr bwMode="auto">
            <a:xfrm>
              <a:off x="2089101" y="1452985"/>
              <a:ext cx="165100" cy="192088"/>
            </a:xfrm>
            <a:custGeom>
              <a:avLst/>
              <a:gdLst>
                <a:gd name="T0" fmla="*/ 44 w 44"/>
                <a:gd name="T1" fmla="*/ 36 h 51"/>
                <a:gd name="T2" fmla="*/ 43 w 44"/>
                <a:gd name="T3" fmla="*/ 51 h 51"/>
                <a:gd name="T4" fmla="*/ 0 w 44"/>
                <a:gd name="T5" fmla="*/ 51 h 51"/>
                <a:gd name="T6" fmla="*/ 0 w 44"/>
                <a:gd name="T7" fmla="*/ 49 h 51"/>
                <a:gd name="T8" fmla="*/ 3 w 44"/>
                <a:gd name="T9" fmla="*/ 49 h 51"/>
                <a:gd name="T10" fmla="*/ 6 w 44"/>
                <a:gd name="T11" fmla="*/ 48 h 51"/>
                <a:gd name="T12" fmla="*/ 7 w 44"/>
                <a:gd name="T13" fmla="*/ 47 h 51"/>
                <a:gd name="T14" fmla="*/ 8 w 44"/>
                <a:gd name="T15" fmla="*/ 44 h 51"/>
                <a:gd name="T16" fmla="*/ 8 w 44"/>
                <a:gd name="T17" fmla="*/ 8 h 51"/>
                <a:gd name="T18" fmla="*/ 7 w 44"/>
                <a:gd name="T19" fmla="*/ 6 h 51"/>
                <a:gd name="T20" fmla="*/ 6 w 44"/>
                <a:gd name="T21" fmla="*/ 4 h 51"/>
                <a:gd name="T22" fmla="*/ 3 w 44"/>
                <a:gd name="T23" fmla="*/ 3 h 51"/>
                <a:gd name="T24" fmla="*/ 0 w 44"/>
                <a:gd name="T25" fmla="*/ 3 h 51"/>
                <a:gd name="T26" fmla="*/ 0 w 44"/>
                <a:gd name="T27" fmla="*/ 0 h 51"/>
                <a:gd name="T28" fmla="*/ 40 w 44"/>
                <a:gd name="T29" fmla="*/ 0 h 51"/>
                <a:gd name="T30" fmla="*/ 40 w 44"/>
                <a:gd name="T31" fmla="*/ 13 h 51"/>
                <a:gd name="T32" fmla="*/ 37 w 44"/>
                <a:gd name="T33" fmla="*/ 13 h 51"/>
                <a:gd name="T34" fmla="*/ 34 w 44"/>
                <a:gd name="T35" fmla="*/ 7 h 51"/>
                <a:gd name="T36" fmla="*/ 29 w 44"/>
                <a:gd name="T37" fmla="*/ 4 h 51"/>
                <a:gd name="T38" fmla="*/ 27 w 44"/>
                <a:gd name="T39" fmla="*/ 4 h 51"/>
                <a:gd name="T40" fmla="*/ 23 w 44"/>
                <a:gd name="T41" fmla="*/ 3 h 51"/>
                <a:gd name="T42" fmla="*/ 15 w 44"/>
                <a:gd name="T43" fmla="*/ 3 h 51"/>
                <a:gd name="T44" fmla="*/ 15 w 44"/>
                <a:gd name="T45" fmla="*/ 24 h 51"/>
                <a:gd name="T46" fmla="*/ 21 w 44"/>
                <a:gd name="T47" fmla="*/ 24 h 51"/>
                <a:gd name="T48" fmla="*/ 25 w 44"/>
                <a:gd name="T49" fmla="*/ 23 h 51"/>
                <a:gd name="T50" fmla="*/ 27 w 44"/>
                <a:gd name="T51" fmla="*/ 21 h 51"/>
                <a:gd name="T52" fmla="*/ 29 w 44"/>
                <a:gd name="T53" fmla="*/ 19 h 51"/>
                <a:gd name="T54" fmla="*/ 29 w 44"/>
                <a:gd name="T55" fmla="*/ 15 h 51"/>
                <a:gd name="T56" fmla="*/ 32 w 44"/>
                <a:gd name="T57" fmla="*/ 15 h 51"/>
                <a:gd name="T58" fmla="*/ 32 w 44"/>
                <a:gd name="T59" fmla="*/ 35 h 51"/>
                <a:gd name="T60" fmla="*/ 29 w 44"/>
                <a:gd name="T61" fmla="*/ 35 h 51"/>
                <a:gd name="T62" fmla="*/ 29 w 44"/>
                <a:gd name="T63" fmla="*/ 32 h 51"/>
                <a:gd name="T64" fmla="*/ 27 w 44"/>
                <a:gd name="T65" fmla="*/ 29 h 51"/>
                <a:gd name="T66" fmla="*/ 25 w 44"/>
                <a:gd name="T67" fmla="*/ 27 h 51"/>
                <a:gd name="T68" fmla="*/ 21 w 44"/>
                <a:gd name="T69" fmla="*/ 27 h 51"/>
                <a:gd name="T70" fmla="*/ 15 w 44"/>
                <a:gd name="T71" fmla="*/ 27 h 51"/>
                <a:gd name="T72" fmla="*/ 15 w 44"/>
                <a:gd name="T73" fmla="*/ 42 h 51"/>
                <a:gd name="T74" fmla="*/ 16 w 44"/>
                <a:gd name="T75" fmla="*/ 45 h 51"/>
                <a:gd name="T76" fmla="*/ 17 w 44"/>
                <a:gd name="T77" fmla="*/ 47 h 51"/>
                <a:gd name="T78" fmla="*/ 19 w 44"/>
                <a:gd name="T79" fmla="*/ 48 h 51"/>
                <a:gd name="T80" fmla="*/ 24 w 44"/>
                <a:gd name="T81" fmla="*/ 48 h 51"/>
                <a:gd name="T82" fmla="*/ 27 w 44"/>
                <a:gd name="T83" fmla="*/ 48 h 51"/>
                <a:gd name="T84" fmla="*/ 30 w 44"/>
                <a:gd name="T85" fmla="*/ 48 h 51"/>
                <a:gd name="T86" fmla="*/ 33 w 44"/>
                <a:gd name="T87" fmla="*/ 48 h 51"/>
                <a:gd name="T88" fmla="*/ 35 w 44"/>
                <a:gd name="T89" fmla="*/ 47 h 51"/>
                <a:gd name="T90" fmla="*/ 39 w 44"/>
                <a:gd name="T91" fmla="*/ 42 h 51"/>
                <a:gd name="T92" fmla="*/ 41 w 44"/>
                <a:gd name="T93" fmla="*/ 36 h 51"/>
                <a:gd name="T94" fmla="*/ 44 w 44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51">
                  <a:moveTo>
                    <a:pt x="44" y="36"/>
                  </a:moveTo>
                  <a:cubicBezTo>
                    <a:pt x="43" y="51"/>
                    <a:pt x="43" y="51"/>
                    <a:pt x="43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6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1"/>
                    <a:pt x="36" y="9"/>
                    <a:pt x="34" y="7"/>
                  </a:cubicBezTo>
                  <a:cubicBezTo>
                    <a:pt x="32" y="5"/>
                    <a:pt x="31" y="4"/>
                    <a:pt x="29" y="4"/>
                  </a:cubicBezTo>
                  <a:cubicBezTo>
                    <a:pt x="29" y="4"/>
                    <a:pt x="28" y="4"/>
                    <a:pt x="27" y="4"/>
                  </a:cubicBezTo>
                  <a:cubicBezTo>
                    <a:pt x="26" y="3"/>
                    <a:pt x="25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3" y="24"/>
                    <a:pt x="24" y="23"/>
                    <a:pt x="25" y="23"/>
                  </a:cubicBezTo>
                  <a:cubicBezTo>
                    <a:pt x="26" y="23"/>
                    <a:pt x="27" y="22"/>
                    <a:pt x="27" y="21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7"/>
                    <a:pt x="29" y="16"/>
                    <a:pt x="29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9" y="33"/>
                    <a:pt x="29" y="32"/>
                  </a:cubicBezTo>
                  <a:cubicBezTo>
                    <a:pt x="28" y="30"/>
                    <a:pt x="28" y="29"/>
                    <a:pt x="27" y="29"/>
                  </a:cubicBezTo>
                  <a:cubicBezTo>
                    <a:pt x="27" y="28"/>
                    <a:pt x="26" y="27"/>
                    <a:pt x="25" y="27"/>
                  </a:cubicBezTo>
                  <a:cubicBezTo>
                    <a:pt x="24" y="27"/>
                    <a:pt x="23" y="27"/>
                    <a:pt x="2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16" y="46"/>
                    <a:pt x="16" y="47"/>
                    <a:pt x="17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2" y="48"/>
                    <a:pt x="24" y="48"/>
                  </a:cubicBezTo>
                  <a:cubicBezTo>
                    <a:pt x="25" y="48"/>
                    <a:pt x="26" y="48"/>
                    <a:pt x="27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8"/>
                    <a:pt x="35" y="47"/>
                    <a:pt x="35" y="47"/>
                  </a:cubicBezTo>
                  <a:cubicBezTo>
                    <a:pt x="36" y="46"/>
                    <a:pt x="37" y="44"/>
                    <a:pt x="39" y="42"/>
                  </a:cubicBezTo>
                  <a:cubicBezTo>
                    <a:pt x="40" y="39"/>
                    <a:pt x="41" y="38"/>
                    <a:pt x="41" y="36"/>
                  </a:cubicBezTo>
                  <a:lnTo>
                    <a:pt x="44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0"/>
            <p:cNvSpPr/>
            <p:nvPr userDrawn="1"/>
          </p:nvSpPr>
          <p:spPr bwMode="auto">
            <a:xfrm>
              <a:off x="2265314" y="1452985"/>
              <a:ext cx="184150" cy="192088"/>
            </a:xfrm>
            <a:custGeom>
              <a:avLst/>
              <a:gdLst>
                <a:gd name="T0" fmla="*/ 49 w 49"/>
                <a:gd name="T1" fmla="*/ 51 h 51"/>
                <a:gd name="T2" fmla="*/ 35 w 49"/>
                <a:gd name="T3" fmla="*/ 51 h 51"/>
                <a:gd name="T4" fmla="*/ 26 w 49"/>
                <a:gd name="T5" fmla="*/ 39 h 51"/>
                <a:gd name="T6" fmla="*/ 15 w 49"/>
                <a:gd name="T7" fmla="*/ 27 h 51"/>
                <a:gd name="T8" fmla="*/ 14 w 49"/>
                <a:gd name="T9" fmla="*/ 27 h 51"/>
                <a:gd name="T10" fmla="*/ 14 w 49"/>
                <a:gd name="T11" fmla="*/ 44 h 51"/>
                <a:gd name="T12" fmla="*/ 14 w 49"/>
                <a:gd name="T13" fmla="*/ 46 h 51"/>
                <a:gd name="T14" fmla="*/ 16 w 49"/>
                <a:gd name="T15" fmla="*/ 48 h 51"/>
                <a:gd name="T16" fmla="*/ 18 w 49"/>
                <a:gd name="T17" fmla="*/ 48 h 51"/>
                <a:gd name="T18" fmla="*/ 21 w 49"/>
                <a:gd name="T19" fmla="*/ 49 h 51"/>
                <a:gd name="T20" fmla="*/ 21 w 49"/>
                <a:gd name="T21" fmla="*/ 51 h 51"/>
                <a:gd name="T22" fmla="*/ 0 w 49"/>
                <a:gd name="T23" fmla="*/ 51 h 51"/>
                <a:gd name="T24" fmla="*/ 0 w 49"/>
                <a:gd name="T25" fmla="*/ 49 h 51"/>
                <a:gd name="T26" fmla="*/ 2 w 49"/>
                <a:gd name="T27" fmla="*/ 49 h 51"/>
                <a:gd name="T28" fmla="*/ 4 w 49"/>
                <a:gd name="T29" fmla="*/ 48 h 51"/>
                <a:gd name="T30" fmla="*/ 6 w 49"/>
                <a:gd name="T31" fmla="*/ 47 h 51"/>
                <a:gd name="T32" fmla="*/ 6 w 49"/>
                <a:gd name="T33" fmla="*/ 45 h 51"/>
                <a:gd name="T34" fmla="*/ 6 w 49"/>
                <a:gd name="T35" fmla="*/ 8 h 51"/>
                <a:gd name="T36" fmla="*/ 6 w 49"/>
                <a:gd name="T37" fmla="*/ 6 h 51"/>
                <a:gd name="T38" fmla="*/ 4 w 49"/>
                <a:gd name="T39" fmla="*/ 4 h 51"/>
                <a:gd name="T40" fmla="*/ 2 w 49"/>
                <a:gd name="T41" fmla="*/ 3 h 51"/>
                <a:gd name="T42" fmla="*/ 0 w 49"/>
                <a:gd name="T43" fmla="*/ 3 h 51"/>
                <a:gd name="T44" fmla="*/ 0 w 49"/>
                <a:gd name="T45" fmla="*/ 0 h 51"/>
                <a:gd name="T46" fmla="*/ 21 w 49"/>
                <a:gd name="T47" fmla="*/ 0 h 51"/>
                <a:gd name="T48" fmla="*/ 21 w 49"/>
                <a:gd name="T49" fmla="*/ 3 h 51"/>
                <a:gd name="T50" fmla="*/ 18 w 49"/>
                <a:gd name="T51" fmla="*/ 3 h 51"/>
                <a:gd name="T52" fmla="*/ 16 w 49"/>
                <a:gd name="T53" fmla="*/ 4 h 51"/>
                <a:gd name="T54" fmla="*/ 14 w 49"/>
                <a:gd name="T55" fmla="*/ 5 h 51"/>
                <a:gd name="T56" fmla="*/ 14 w 49"/>
                <a:gd name="T57" fmla="*/ 8 h 51"/>
                <a:gd name="T58" fmla="*/ 14 w 49"/>
                <a:gd name="T59" fmla="*/ 25 h 51"/>
                <a:gd name="T60" fmla="*/ 15 w 49"/>
                <a:gd name="T61" fmla="*/ 25 h 51"/>
                <a:gd name="T62" fmla="*/ 21 w 49"/>
                <a:gd name="T63" fmla="*/ 19 h 51"/>
                <a:gd name="T64" fmla="*/ 27 w 49"/>
                <a:gd name="T65" fmla="*/ 14 h 51"/>
                <a:gd name="T66" fmla="*/ 31 w 49"/>
                <a:gd name="T67" fmla="*/ 8 h 51"/>
                <a:gd name="T68" fmla="*/ 32 w 49"/>
                <a:gd name="T69" fmla="*/ 5 h 51"/>
                <a:gd name="T70" fmla="*/ 32 w 49"/>
                <a:gd name="T71" fmla="*/ 4 h 51"/>
                <a:gd name="T72" fmla="*/ 30 w 49"/>
                <a:gd name="T73" fmla="*/ 3 h 51"/>
                <a:gd name="T74" fmla="*/ 28 w 49"/>
                <a:gd name="T75" fmla="*/ 3 h 51"/>
                <a:gd name="T76" fmla="*/ 27 w 49"/>
                <a:gd name="T77" fmla="*/ 3 h 51"/>
                <a:gd name="T78" fmla="*/ 27 w 49"/>
                <a:gd name="T79" fmla="*/ 0 h 51"/>
                <a:gd name="T80" fmla="*/ 46 w 49"/>
                <a:gd name="T81" fmla="*/ 0 h 51"/>
                <a:gd name="T82" fmla="*/ 46 w 49"/>
                <a:gd name="T83" fmla="*/ 3 h 51"/>
                <a:gd name="T84" fmla="*/ 46 w 49"/>
                <a:gd name="T85" fmla="*/ 3 h 51"/>
                <a:gd name="T86" fmla="*/ 45 w 49"/>
                <a:gd name="T87" fmla="*/ 3 h 51"/>
                <a:gd name="T88" fmla="*/ 44 w 49"/>
                <a:gd name="T89" fmla="*/ 3 h 51"/>
                <a:gd name="T90" fmla="*/ 42 w 49"/>
                <a:gd name="T91" fmla="*/ 4 h 51"/>
                <a:gd name="T92" fmla="*/ 40 w 49"/>
                <a:gd name="T93" fmla="*/ 4 h 51"/>
                <a:gd name="T94" fmla="*/ 38 w 49"/>
                <a:gd name="T95" fmla="*/ 6 h 51"/>
                <a:gd name="T96" fmla="*/ 30 w 49"/>
                <a:gd name="T97" fmla="*/ 15 h 51"/>
                <a:gd name="T98" fmla="*/ 22 w 49"/>
                <a:gd name="T99" fmla="*/ 23 h 51"/>
                <a:gd name="T100" fmla="*/ 31 w 49"/>
                <a:gd name="T101" fmla="*/ 34 h 51"/>
                <a:gd name="T102" fmla="*/ 39 w 49"/>
                <a:gd name="T103" fmla="*/ 43 h 51"/>
                <a:gd name="T104" fmla="*/ 42 w 49"/>
                <a:gd name="T105" fmla="*/ 46 h 51"/>
                <a:gd name="T106" fmla="*/ 44 w 49"/>
                <a:gd name="T107" fmla="*/ 48 h 51"/>
                <a:gd name="T108" fmla="*/ 47 w 49"/>
                <a:gd name="T109" fmla="*/ 49 h 51"/>
                <a:gd name="T110" fmla="*/ 49 w 49"/>
                <a:gd name="T111" fmla="*/ 49 h 51"/>
                <a:gd name="T112" fmla="*/ 49 w 49"/>
                <a:gd name="T1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" h="51">
                  <a:moveTo>
                    <a:pt x="49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2" y="47"/>
                    <a:pt x="29" y="43"/>
                    <a:pt x="26" y="39"/>
                  </a:cubicBezTo>
                  <a:cubicBezTo>
                    <a:pt x="22" y="35"/>
                    <a:pt x="19" y="30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6"/>
                    <a:pt x="14" y="46"/>
                  </a:cubicBezTo>
                  <a:cubicBezTo>
                    <a:pt x="15" y="47"/>
                    <a:pt x="15" y="47"/>
                    <a:pt x="16" y="48"/>
                  </a:cubicBezTo>
                  <a:cubicBezTo>
                    <a:pt x="16" y="48"/>
                    <a:pt x="17" y="48"/>
                    <a:pt x="18" y="48"/>
                  </a:cubicBezTo>
                  <a:cubicBezTo>
                    <a:pt x="19" y="49"/>
                    <a:pt x="20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3" y="49"/>
                    <a:pt x="4" y="48"/>
                    <a:pt x="4" y="48"/>
                  </a:cubicBezTo>
                  <a:cubicBezTo>
                    <a:pt x="5" y="48"/>
                    <a:pt x="6" y="47"/>
                    <a:pt x="6" y="47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7" y="23"/>
                    <a:pt x="19" y="21"/>
                    <a:pt x="21" y="19"/>
                  </a:cubicBezTo>
                  <a:cubicBezTo>
                    <a:pt x="23" y="17"/>
                    <a:pt x="25" y="16"/>
                    <a:pt x="27" y="14"/>
                  </a:cubicBezTo>
                  <a:cubicBezTo>
                    <a:pt x="29" y="11"/>
                    <a:pt x="30" y="10"/>
                    <a:pt x="31" y="8"/>
                  </a:cubicBezTo>
                  <a:cubicBezTo>
                    <a:pt x="32" y="7"/>
                    <a:pt x="32" y="6"/>
                    <a:pt x="32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4"/>
                    <a:pt x="31" y="4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3" y="3"/>
                    <a:pt x="42" y="4"/>
                  </a:cubicBezTo>
                  <a:cubicBezTo>
                    <a:pt x="42" y="4"/>
                    <a:pt x="41" y="4"/>
                    <a:pt x="40" y="4"/>
                  </a:cubicBezTo>
                  <a:cubicBezTo>
                    <a:pt x="39" y="5"/>
                    <a:pt x="38" y="5"/>
                    <a:pt x="38" y="6"/>
                  </a:cubicBezTo>
                  <a:cubicBezTo>
                    <a:pt x="35" y="9"/>
                    <a:pt x="33" y="12"/>
                    <a:pt x="30" y="15"/>
                  </a:cubicBezTo>
                  <a:cubicBezTo>
                    <a:pt x="27" y="18"/>
                    <a:pt x="25" y="20"/>
                    <a:pt x="22" y="23"/>
                  </a:cubicBezTo>
                  <a:cubicBezTo>
                    <a:pt x="26" y="27"/>
                    <a:pt x="29" y="31"/>
                    <a:pt x="31" y="34"/>
                  </a:cubicBezTo>
                  <a:cubicBezTo>
                    <a:pt x="33" y="36"/>
                    <a:pt x="36" y="40"/>
                    <a:pt x="39" y="43"/>
                  </a:cubicBezTo>
                  <a:cubicBezTo>
                    <a:pt x="40" y="44"/>
                    <a:pt x="41" y="45"/>
                    <a:pt x="42" y="46"/>
                  </a:cubicBezTo>
                  <a:cubicBezTo>
                    <a:pt x="43" y="47"/>
                    <a:pt x="44" y="47"/>
                    <a:pt x="44" y="48"/>
                  </a:cubicBezTo>
                  <a:cubicBezTo>
                    <a:pt x="45" y="48"/>
                    <a:pt x="46" y="48"/>
                    <a:pt x="47" y="49"/>
                  </a:cubicBezTo>
                  <a:cubicBezTo>
                    <a:pt x="48" y="49"/>
                    <a:pt x="48" y="49"/>
                    <a:pt x="49" y="49"/>
                  </a:cubicBezTo>
                  <a:lnTo>
                    <a:pt x="49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1"/>
            <p:cNvSpPr/>
            <p:nvPr userDrawn="1"/>
          </p:nvSpPr>
          <p:spPr bwMode="auto">
            <a:xfrm>
              <a:off x="2460576" y="1452985"/>
              <a:ext cx="87313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2 w 23"/>
                <a:gd name="T7" fmla="*/ 49 h 51"/>
                <a:gd name="T8" fmla="*/ 5 w 23"/>
                <a:gd name="T9" fmla="*/ 48 h 51"/>
                <a:gd name="T10" fmla="*/ 7 w 23"/>
                <a:gd name="T11" fmla="*/ 47 h 51"/>
                <a:gd name="T12" fmla="*/ 7 w 23"/>
                <a:gd name="T13" fmla="*/ 45 h 51"/>
                <a:gd name="T14" fmla="*/ 7 w 23"/>
                <a:gd name="T15" fmla="*/ 8 h 51"/>
                <a:gd name="T16" fmla="*/ 7 w 23"/>
                <a:gd name="T17" fmla="*/ 6 h 51"/>
                <a:gd name="T18" fmla="*/ 5 w 23"/>
                <a:gd name="T19" fmla="*/ 4 h 51"/>
                <a:gd name="T20" fmla="*/ 2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7 w 23"/>
                <a:gd name="T33" fmla="*/ 4 h 51"/>
                <a:gd name="T34" fmla="*/ 15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5 w 23"/>
                <a:gd name="T41" fmla="*/ 46 h 51"/>
                <a:gd name="T42" fmla="*/ 17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2" y="49"/>
                  </a:cubicBezTo>
                  <a:cubicBezTo>
                    <a:pt x="4" y="49"/>
                    <a:pt x="4" y="48"/>
                    <a:pt x="5" y="48"/>
                  </a:cubicBezTo>
                  <a:cubicBezTo>
                    <a:pt x="6" y="48"/>
                    <a:pt x="6" y="47"/>
                    <a:pt x="7" y="47"/>
                  </a:cubicBezTo>
                  <a:cubicBezTo>
                    <a:pt x="7" y="46"/>
                    <a:pt x="7" y="46"/>
                    <a:pt x="7" y="45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8" y="4"/>
                    <a:pt x="17" y="4"/>
                  </a:cubicBezTo>
                  <a:cubicBezTo>
                    <a:pt x="16" y="4"/>
                    <a:pt x="16" y="5"/>
                    <a:pt x="15" y="5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6"/>
                  </a:cubicBezTo>
                  <a:cubicBezTo>
                    <a:pt x="16" y="47"/>
                    <a:pt x="16" y="47"/>
                    <a:pt x="17" y="48"/>
                  </a:cubicBezTo>
                  <a:cubicBezTo>
                    <a:pt x="18" y="48"/>
                    <a:pt x="18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2"/>
            <p:cNvSpPr/>
            <p:nvPr userDrawn="1"/>
          </p:nvSpPr>
          <p:spPr bwMode="auto">
            <a:xfrm>
              <a:off x="2554239" y="1452985"/>
              <a:ext cx="207963" cy="196850"/>
            </a:xfrm>
            <a:custGeom>
              <a:avLst/>
              <a:gdLst>
                <a:gd name="T0" fmla="*/ 55 w 55"/>
                <a:gd name="T1" fmla="*/ 3 h 52"/>
                <a:gd name="T2" fmla="*/ 51 w 55"/>
                <a:gd name="T3" fmla="*/ 4 h 52"/>
                <a:gd name="T4" fmla="*/ 48 w 55"/>
                <a:gd name="T5" fmla="*/ 5 h 52"/>
                <a:gd name="T6" fmla="*/ 47 w 55"/>
                <a:gd name="T7" fmla="*/ 8 h 52"/>
                <a:gd name="T8" fmla="*/ 46 w 55"/>
                <a:gd name="T9" fmla="*/ 15 h 52"/>
                <a:gd name="T10" fmla="*/ 46 w 55"/>
                <a:gd name="T11" fmla="*/ 52 h 52"/>
                <a:gd name="T12" fmla="*/ 43 w 55"/>
                <a:gd name="T13" fmla="*/ 52 h 52"/>
                <a:gd name="T14" fmla="*/ 12 w 55"/>
                <a:gd name="T15" fmla="*/ 10 h 52"/>
                <a:gd name="T16" fmla="*/ 12 w 55"/>
                <a:gd name="T17" fmla="*/ 37 h 52"/>
                <a:gd name="T18" fmla="*/ 13 w 55"/>
                <a:gd name="T19" fmla="*/ 43 h 52"/>
                <a:gd name="T20" fmla="*/ 14 w 55"/>
                <a:gd name="T21" fmla="*/ 47 h 52"/>
                <a:gd name="T22" fmla="*/ 18 w 55"/>
                <a:gd name="T23" fmla="*/ 48 h 52"/>
                <a:gd name="T24" fmla="*/ 21 w 55"/>
                <a:gd name="T25" fmla="*/ 49 h 52"/>
                <a:gd name="T26" fmla="*/ 21 w 55"/>
                <a:gd name="T27" fmla="*/ 51 h 52"/>
                <a:gd name="T28" fmla="*/ 0 w 55"/>
                <a:gd name="T29" fmla="*/ 51 h 52"/>
                <a:gd name="T30" fmla="*/ 0 w 55"/>
                <a:gd name="T31" fmla="*/ 49 h 52"/>
                <a:gd name="T32" fmla="*/ 4 w 55"/>
                <a:gd name="T33" fmla="*/ 48 h 52"/>
                <a:gd name="T34" fmla="*/ 7 w 55"/>
                <a:gd name="T35" fmla="*/ 47 h 52"/>
                <a:gd name="T36" fmla="*/ 8 w 55"/>
                <a:gd name="T37" fmla="*/ 44 h 52"/>
                <a:gd name="T38" fmla="*/ 9 w 55"/>
                <a:gd name="T39" fmla="*/ 37 h 52"/>
                <a:gd name="T40" fmla="*/ 9 w 55"/>
                <a:gd name="T41" fmla="*/ 12 h 52"/>
                <a:gd name="T42" fmla="*/ 8 w 55"/>
                <a:gd name="T43" fmla="*/ 9 h 52"/>
                <a:gd name="T44" fmla="*/ 7 w 55"/>
                <a:gd name="T45" fmla="*/ 6 h 52"/>
                <a:gd name="T46" fmla="*/ 3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4 w 55"/>
                <a:gd name="T53" fmla="*/ 0 h 52"/>
                <a:gd name="T54" fmla="*/ 43 w 55"/>
                <a:gd name="T55" fmla="*/ 39 h 52"/>
                <a:gd name="T56" fmla="*/ 43 w 55"/>
                <a:gd name="T57" fmla="*/ 15 h 52"/>
                <a:gd name="T58" fmla="*/ 42 w 55"/>
                <a:gd name="T59" fmla="*/ 8 h 52"/>
                <a:gd name="T60" fmla="*/ 41 w 55"/>
                <a:gd name="T61" fmla="*/ 5 h 52"/>
                <a:gd name="T62" fmla="*/ 37 w 55"/>
                <a:gd name="T63" fmla="*/ 4 h 52"/>
                <a:gd name="T64" fmla="*/ 34 w 55"/>
                <a:gd name="T65" fmla="*/ 3 h 52"/>
                <a:gd name="T66" fmla="*/ 34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4" y="3"/>
                    <a:pt x="53" y="3"/>
                    <a:pt x="51" y="4"/>
                  </a:cubicBezTo>
                  <a:cubicBezTo>
                    <a:pt x="50" y="4"/>
                    <a:pt x="49" y="4"/>
                    <a:pt x="48" y="5"/>
                  </a:cubicBezTo>
                  <a:cubicBezTo>
                    <a:pt x="48" y="5"/>
                    <a:pt x="47" y="6"/>
                    <a:pt x="47" y="8"/>
                  </a:cubicBezTo>
                  <a:cubicBezTo>
                    <a:pt x="46" y="10"/>
                    <a:pt x="46" y="12"/>
                    <a:pt x="46" y="15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9"/>
                    <a:pt x="12" y="42"/>
                    <a:pt x="13" y="43"/>
                  </a:cubicBezTo>
                  <a:cubicBezTo>
                    <a:pt x="13" y="45"/>
                    <a:pt x="14" y="46"/>
                    <a:pt x="14" y="47"/>
                  </a:cubicBezTo>
                  <a:cubicBezTo>
                    <a:pt x="15" y="47"/>
                    <a:pt x="16" y="48"/>
                    <a:pt x="18" y="48"/>
                  </a:cubicBezTo>
                  <a:cubicBezTo>
                    <a:pt x="20" y="49"/>
                    <a:pt x="21" y="49"/>
                    <a:pt x="21" y="49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4" y="48"/>
                  </a:cubicBezTo>
                  <a:cubicBezTo>
                    <a:pt x="5" y="48"/>
                    <a:pt x="6" y="47"/>
                    <a:pt x="7" y="47"/>
                  </a:cubicBezTo>
                  <a:cubicBezTo>
                    <a:pt x="7" y="46"/>
                    <a:pt x="8" y="45"/>
                    <a:pt x="8" y="44"/>
                  </a:cubicBezTo>
                  <a:cubicBezTo>
                    <a:pt x="9" y="43"/>
                    <a:pt x="9" y="40"/>
                    <a:pt x="9" y="37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1"/>
                    <a:pt x="9" y="10"/>
                    <a:pt x="8" y="9"/>
                  </a:cubicBezTo>
                  <a:cubicBezTo>
                    <a:pt x="8" y="7"/>
                    <a:pt x="7" y="7"/>
                    <a:pt x="7" y="6"/>
                  </a:cubicBezTo>
                  <a:cubicBezTo>
                    <a:pt x="6" y="5"/>
                    <a:pt x="5" y="5"/>
                    <a:pt x="3" y="4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2"/>
                    <a:pt x="43" y="10"/>
                    <a:pt x="42" y="8"/>
                  </a:cubicBezTo>
                  <a:cubicBezTo>
                    <a:pt x="42" y="7"/>
                    <a:pt x="41" y="6"/>
                    <a:pt x="41" y="5"/>
                  </a:cubicBezTo>
                  <a:cubicBezTo>
                    <a:pt x="40" y="5"/>
                    <a:pt x="39" y="4"/>
                    <a:pt x="37" y="4"/>
                  </a:cubicBezTo>
                  <a:cubicBezTo>
                    <a:pt x="36" y="3"/>
                    <a:pt x="35" y="3"/>
                    <a:pt x="34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3"/>
            <p:cNvSpPr/>
            <p:nvPr userDrawn="1"/>
          </p:nvSpPr>
          <p:spPr bwMode="auto">
            <a:xfrm>
              <a:off x="2773314" y="1449810"/>
              <a:ext cx="187325" cy="203200"/>
            </a:xfrm>
            <a:custGeom>
              <a:avLst/>
              <a:gdLst>
                <a:gd name="T0" fmla="*/ 50 w 50"/>
                <a:gd name="T1" fmla="*/ 32 h 54"/>
                <a:gd name="T2" fmla="*/ 48 w 50"/>
                <a:gd name="T3" fmla="*/ 32 h 54"/>
                <a:gd name="T4" fmla="*/ 45 w 50"/>
                <a:gd name="T5" fmla="*/ 33 h 54"/>
                <a:gd name="T6" fmla="*/ 44 w 50"/>
                <a:gd name="T7" fmla="*/ 35 h 54"/>
                <a:gd name="T8" fmla="*/ 43 w 50"/>
                <a:gd name="T9" fmla="*/ 37 h 54"/>
                <a:gd name="T10" fmla="*/ 43 w 50"/>
                <a:gd name="T11" fmla="*/ 41 h 54"/>
                <a:gd name="T12" fmla="*/ 43 w 50"/>
                <a:gd name="T13" fmla="*/ 47 h 54"/>
                <a:gd name="T14" fmla="*/ 43 w 50"/>
                <a:gd name="T15" fmla="*/ 49 h 54"/>
                <a:gd name="T16" fmla="*/ 34 w 50"/>
                <a:gd name="T17" fmla="*/ 52 h 54"/>
                <a:gd name="T18" fmla="*/ 25 w 50"/>
                <a:gd name="T19" fmla="*/ 54 h 54"/>
                <a:gd name="T20" fmla="*/ 15 w 50"/>
                <a:gd name="T21" fmla="*/ 52 h 54"/>
                <a:gd name="T22" fmla="*/ 7 w 50"/>
                <a:gd name="T23" fmla="*/ 47 h 54"/>
                <a:gd name="T24" fmla="*/ 2 w 50"/>
                <a:gd name="T25" fmla="*/ 38 h 54"/>
                <a:gd name="T26" fmla="*/ 0 w 50"/>
                <a:gd name="T27" fmla="*/ 27 h 54"/>
                <a:gd name="T28" fmla="*/ 2 w 50"/>
                <a:gd name="T29" fmla="*/ 17 h 54"/>
                <a:gd name="T30" fmla="*/ 7 w 50"/>
                <a:gd name="T31" fmla="*/ 8 h 54"/>
                <a:gd name="T32" fmla="*/ 15 w 50"/>
                <a:gd name="T33" fmla="*/ 2 h 54"/>
                <a:gd name="T34" fmla="*/ 25 w 50"/>
                <a:gd name="T35" fmla="*/ 0 h 54"/>
                <a:gd name="T36" fmla="*/ 33 w 50"/>
                <a:gd name="T37" fmla="*/ 1 h 54"/>
                <a:gd name="T38" fmla="*/ 39 w 50"/>
                <a:gd name="T39" fmla="*/ 4 h 54"/>
                <a:gd name="T40" fmla="*/ 40 w 50"/>
                <a:gd name="T41" fmla="*/ 1 h 54"/>
                <a:gd name="T42" fmla="*/ 43 w 50"/>
                <a:gd name="T43" fmla="*/ 1 h 54"/>
                <a:gd name="T44" fmla="*/ 43 w 50"/>
                <a:gd name="T45" fmla="*/ 19 h 54"/>
                <a:gd name="T46" fmla="*/ 40 w 50"/>
                <a:gd name="T47" fmla="*/ 19 h 54"/>
                <a:gd name="T48" fmla="*/ 38 w 50"/>
                <a:gd name="T49" fmla="*/ 13 h 54"/>
                <a:gd name="T50" fmla="*/ 36 w 50"/>
                <a:gd name="T51" fmla="*/ 8 h 54"/>
                <a:gd name="T52" fmla="*/ 31 w 50"/>
                <a:gd name="T53" fmla="*/ 5 h 54"/>
                <a:gd name="T54" fmla="*/ 25 w 50"/>
                <a:gd name="T55" fmla="*/ 3 h 54"/>
                <a:gd name="T56" fmla="*/ 18 w 50"/>
                <a:gd name="T57" fmla="*/ 5 h 54"/>
                <a:gd name="T58" fmla="*/ 13 w 50"/>
                <a:gd name="T59" fmla="*/ 10 h 54"/>
                <a:gd name="T60" fmla="*/ 10 w 50"/>
                <a:gd name="T61" fmla="*/ 17 h 54"/>
                <a:gd name="T62" fmla="*/ 9 w 50"/>
                <a:gd name="T63" fmla="*/ 27 h 54"/>
                <a:gd name="T64" fmla="*/ 10 w 50"/>
                <a:gd name="T65" fmla="*/ 36 h 54"/>
                <a:gd name="T66" fmla="*/ 13 w 50"/>
                <a:gd name="T67" fmla="*/ 44 h 54"/>
                <a:gd name="T68" fmla="*/ 19 w 50"/>
                <a:gd name="T69" fmla="*/ 49 h 54"/>
                <a:gd name="T70" fmla="*/ 26 w 50"/>
                <a:gd name="T71" fmla="*/ 50 h 54"/>
                <a:gd name="T72" fmla="*/ 32 w 50"/>
                <a:gd name="T73" fmla="*/ 49 h 54"/>
                <a:gd name="T74" fmla="*/ 36 w 50"/>
                <a:gd name="T75" fmla="*/ 47 h 54"/>
                <a:gd name="T76" fmla="*/ 36 w 50"/>
                <a:gd name="T77" fmla="*/ 44 h 54"/>
                <a:gd name="T78" fmla="*/ 36 w 50"/>
                <a:gd name="T79" fmla="*/ 40 h 54"/>
                <a:gd name="T80" fmla="*/ 36 w 50"/>
                <a:gd name="T81" fmla="*/ 38 h 54"/>
                <a:gd name="T82" fmla="*/ 36 w 50"/>
                <a:gd name="T83" fmla="*/ 35 h 54"/>
                <a:gd name="T84" fmla="*/ 34 w 50"/>
                <a:gd name="T85" fmla="*/ 33 h 54"/>
                <a:gd name="T86" fmla="*/ 31 w 50"/>
                <a:gd name="T87" fmla="*/ 32 h 54"/>
                <a:gd name="T88" fmla="*/ 28 w 50"/>
                <a:gd name="T89" fmla="*/ 32 h 54"/>
                <a:gd name="T90" fmla="*/ 28 w 50"/>
                <a:gd name="T91" fmla="*/ 29 h 54"/>
                <a:gd name="T92" fmla="*/ 50 w 50"/>
                <a:gd name="T93" fmla="*/ 29 h 54"/>
                <a:gd name="T94" fmla="*/ 50 w 50"/>
                <a:gd name="T95" fmla="*/ 3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54">
                  <a:moveTo>
                    <a:pt x="50" y="32"/>
                  </a:move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6" y="33"/>
                    <a:pt x="45" y="33"/>
                  </a:cubicBezTo>
                  <a:cubicBezTo>
                    <a:pt x="44" y="33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4"/>
                    <a:pt x="43" y="46"/>
                    <a:pt x="43" y="47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0" y="51"/>
                    <a:pt x="37" y="52"/>
                    <a:pt x="34" y="52"/>
                  </a:cubicBezTo>
                  <a:cubicBezTo>
                    <a:pt x="31" y="53"/>
                    <a:pt x="28" y="54"/>
                    <a:pt x="25" y="54"/>
                  </a:cubicBezTo>
                  <a:cubicBezTo>
                    <a:pt x="21" y="54"/>
                    <a:pt x="18" y="53"/>
                    <a:pt x="15" y="52"/>
                  </a:cubicBezTo>
                  <a:cubicBezTo>
                    <a:pt x="12" y="51"/>
                    <a:pt x="10" y="49"/>
                    <a:pt x="7" y="47"/>
                  </a:cubicBezTo>
                  <a:cubicBezTo>
                    <a:pt x="5" y="44"/>
                    <a:pt x="3" y="41"/>
                    <a:pt x="2" y="38"/>
                  </a:cubicBezTo>
                  <a:cubicBezTo>
                    <a:pt x="1" y="35"/>
                    <a:pt x="0" y="31"/>
                    <a:pt x="0" y="27"/>
                  </a:cubicBezTo>
                  <a:cubicBezTo>
                    <a:pt x="0" y="23"/>
                    <a:pt x="1" y="20"/>
                    <a:pt x="2" y="17"/>
                  </a:cubicBezTo>
                  <a:cubicBezTo>
                    <a:pt x="3" y="13"/>
                    <a:pt x="5" y="10"/>
                    <a:pt x="7" y="8"/>
                  </a:cubicBezTo>
                  <a:cubicBezTo>
                    <a:pt x="10" y="5"/>
                    <a:pt x="12" y="4"/>
                    <a:pt x="15" y="2"/>
                  </a:cubicBezTo>
                  <a:cubicBezTo>
                    <a:pt x="19" y="1"/>
                    <a:pt x="22" y="0"/>
                    <a:pt x="25" y="0"/>
                  </a:cubicBezTo>
                  <a:cubicBezTo>
                    <a:pt x="28" y="0"/>
                    <a:pt x="31" y="1"/>
                    <a:pt x="33" y="1"/>
                  </a:cubicBezTo>
                  <a:cubicBezTo>
                    <a:pt x="35" y="2"/>
                    <a:pt x="37" y="3"/>
                    <a:pt x="39" y="4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7"/>
                    <a:pt x="39" y="15"/>
                    <a:pt x="38" y="13"/>
                  </a:cubicBezTo>
                  <a:cubicBezTo>
                    <a:pt x="38" y="12"/>
                    <a:pt x="37" y="10"/>
                    <a:pt x="36" y="8"/>
                  </a:cubicBezTo>
                  <a:cubicBezTo>
                    <a:pt x="34" y="7"/>
                    <a:pt x="33" y="6"/>
                    <a:pt x="31" y="5"/>
                  </a:cubicBezTo>
                  <a:cubicBezTo>
                    <a:pt x="30" y="4"/>
                    <a:pt x="28" y="3"/>
                    <a:pt x="25" y="3"/>
                  </a:cubicBezTo>
                  <a:cubicBezTo>
                    <a:pt x="23" y="3"/>
                    <a:pt x="20" y="4"/>
                    <a:pt x="18" y="5"/>
                  </a:cubicBezTo>
                  <a:cubicBezTo>
                    <a:pt x="16" y="6"/>
                    <a:pt x="15" y="7"/>
                    <a:pt x="13" y="10"/>
                  </a:cubicBezTo>
                  <a:cubicBezTo>
                    <a:pt x="12" y="12"/>
                    <a:pt x="11" y="14"/>
                    <a:pt x="10" y="17"/>
                  </a:cubicBezTo>
                  <a:cubicBezTo>
                    <a:pt x="9" y="20"/>
                    <a:pt x="9" y="23"/>
                    <a:pt x="9" y="27"/>
                  </a:cubicBezTo>
                  <a:cubicBezTo>
                    <a:pt x="9" y="30"/>
                    <a:pt x="9" y="33"/>
                    <a:pt x="10" y="36"/>
                  </a:cubicBezTo>
                  <a:cubicBezTo>
                    <a:pt x="11" y="39"/>
                    <a:pt x="12" y="41"/>
                    <a:pt x="13" y="44"/>
                  </a:cubicBezTo>
                  <a:cubicBezTo>
                    <a:pt x="15" y="46"/>
                    <a:pt x="17" y="47"/>
                    <a:pt x="19" y="49"/>
                  </a:cubicBezTo>
                  <a:cubicBezTo>
                    <a:pt x="21" y="50"/>
                    <a:pt x="24" y="50"/>
                    <a:pt x="26" y="50"/>
                  </a:cubicBezTo>
                  <a:cubicBezTo>
                    <a:pt x="28" y="50"/>
                    <a:pt x="30" y="50"/>
                    <a:pt x="32" y="49"/>
                  </a:cubicBezTo>
                  <a:cubicBezTo>
                    <a:pt x="34" y="49"/>
                    <a:pt x="35" y="48"/>
                    <a:pt x="36" y="47"/>
                  </a:cubicBezTo>
                  <a:cubicBezTo>
                    <a:pt x="36" y="46"/>
                    <a:pt x="36" y="45"/>
                    <a:pt x="36" y="44"/>
                  </a:cubicBezTo>
                  <a:cubicBezTo>
                    <a:pt x="36" y="42"/>
                    <a:pt x="36" y="41"/>
                    <a:pt x="36" y="4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4"/>
                    <a:pt x="35" y="34"/>
                    <a:pt x="34" y="33"/>
                  </a:cubicBezTo>
                  <a:cubicBezTo>
                    <a:pt x="33" y="33"/>
                    <a:pt x="32" y="33"/>
                    <a:pt x="31" y="32"/>
                  </a:cubicBezTo>
                  <a:cubicBezTo>
                    <a:pt x="29" y="32"/>
                    <a:pt x="28" y="32"/>
                    <a:pt x="28" y="3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50" y="29"/>
                    <a:pt x="50" y="29"/>
                    <a:pt x="50" y="29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4"/>
            <p:cNvSpPr/>
            <p:nvPr userDrawn="1"/>
          </p:nvSpPr>
          <p:spPr bwMode="auto">
            <a:xfrm>
              <a:off x="3040014" y="1452985"/>
              <a:ext cx="195263" cy="200025"/>
            </a:xfrm>
            <a:custGeom>
              <a:avLst/>
              <a:gdLst>
                <a:gd name="T0" fmla="*/ 52 w 52"/>
                <a:gd name="T1" fmla="*/ 3 h 53"/>
                <a:gd name="T2" fmla="*/ 49 w 52"/>
                <a:gd name="T3" fmla="*/ 3 h 53"/>
                <a:gd name="T4" fmla="*/ 46 w 52"/>
                <a:gd name="T5" fmla="*/ 5 h 53"/>
                <a:gd name="T6" fmla="*/ 44 w 52"/>
                <a:gd name="T7" fmla="*/ 8 h 53"/>
                <a:gd name="T8" fmla="*/ 44 w 52"/>
                <a:gd name="T9" fmla="*/ 14 h 53"/>
                <a:gd name="T10" fmla="*/ 44 w 52"/>
                <a:gd name="T11" fmla="*/ 36 h 53"/>
                <a:gd name="T12" fmla="*/ 42 w 52"/>
                <a:gd name="T13" fmla="*/ 44 h 53"/>
                <a:gd name="T14" fmla="*/ 37 w 52"/>
                <a:gd name="T15" fmla="*/ 49 h 53"/>
                <a:gd name="T16" fmla="*/ 31 w 52"/>
                <a:gd name="T17" fmla="*/ 52 h 53"/>
                <a:gd name="T18" fmla="*/ 25 w 52"/>
                <a:gd name="T19" fmla="*/ 53 h 53"/>
                <a:gd name="T20" fmla="*/ 17 w 52"/>
                <a:gd name="T21" fmla="*/ 51 h 53"/>
                <a:gd name="T22" fmla="*/ 11 w 52"/>
                <a:gd name="T23" fmla="*/ 48 h 53"/>
                <a:gd name="T24" fmla="*/ 8 w 52"/>
                <a:gd name="T25" fmla="*/ 43 h 53"/>
                <a:gd name="T26" fmla="*/ 6 w 52"/>
                <a:gd name="T27" fmla="*/ 38 h 53"/>
                <a:gd name="T28" fmla="*/ 6 w 52"/>
                <a:gd name="T29" fmla="*/ 8 h 53"/>
                <a:gd name="T30" fmla="*/ 6 w 52"/>
                <a:gd name="T31" fmla="*/ 6 h 53"/>
                <a:gd name="T32" fmla="*/ 4 w 52"/>
                <a:gd name="T33" fmla="*/ 4 h 53"/>
                <a:gd name="T34" fmla="*/ 2 w 52"/>
                <a:gd name="T35" fmla="*/ 3 h 53"/>
                <a:gd name="T36" fmla="*/ 0 w 52"/>
                <a:gd name="T37" fmla="*/ 3 h 53"/>
                <a:gd name="T38" fmla="*/ 0 w 52"/>
                <a:gd name="T39" fmla="*/ 0 h 53"/>
                <a:gd name="T40" fmla="*/ 21 w 52"/>
                <a:gd name="T41" fmla="*/ 0 h 53"/>
                <a:gd name="T42" fmla="*/ 21 w 52"/>
                <a:gd name="T43" fmla="*/ 3 h 53"/>
                <a:gd name="T44" fmla="*/ 18 w 52"/>
                <a:gd name="T45" fmla="*/ 3 h 53"/>
                <a:gd name="T46" fmla="*/ 16 w 52"/>
                <a:gd name="T47" fmla="*/ 4 h 53"/>
                <a:gd name="T48" fmla="*/ 14 w 52"/>
                <a:gd name="T49" fmla="*/ 5 h 53"/>
                <a:gd name="T50" fmla="*/ 14 w 52"/>
                <a:gd name="T51" fmla="*/ 8 h 53"/>
                <a:gd name="T52" fmla="*/ 14 w 52"/>
                <a:gd name="T53" fmla="*/ 36 h 53"/>
                <a:gd name="T54" fmla="*/ 15 w 52"/>
                <a:gd name="T55" fmla="*/ 40 h 53"/>
                <a:gd name="T56" fmla="*/ 16 w 52"/>
                <a:gd name="T57" fmla="*/ 44 h 53"/>
                <a:gd name="T58" fmla="*/ 20 w 52"/>
                <a:gd name="T59" fmla="*/ 47 h 53"/>
                <a:gd name="T60" fmla="*/ 27 w 52"/>
                <a:gd name="T61" fmla="*/ 49 h 53"/>
                <a:gd name="T62" fmla="*/ 33 w 52"/>
                <a:gd name="T63" fmla="*/ 47 h 53"/>
                <a:gd name="T64" fmla="*/ 38 w 52"/>
                <a:gd name="T65" fmla="*/ 44 h 53"/>
                <a:gd name="T66" fmla="*/ 40 w 52"/>
                <a:gd name="T67" fmla="*/ 40 h 53"/>
                <a:gd name="T68" fmla="*/ 40 w 52"/>
                <a:gd name="T69" fmla="*/ 36 h 53"/>
                <a:gd name="T70" fmla="*/ 40 w 52"/>
                <a:gd name="T71" fmla="*/ 15 h 53"/>
                <a:gd name="T72" fmla="*/ 40 w 52"/>
                <a:gd name="T73" fmla="*/ 8 h 53"/>
                <a:gd name="T74" fmla="*/ 38 w 52"/>
                <a:gd name="T75" fmla="*/ 5 h 53"/>
                <a:gd name="T76" fmla="*/ 35 w 52"/>
                <a:gd name="T77" fmla="*/ 4 h 53"/>
                <a:gd name="T78" fmla="*/ 31 w 52"/>
                <a:gd name="T79" fmla="*/ 3 h 53"/>
                <a:gd name="T80" fmla="*/ 31 w 52"/>
                <a:gd name="T81" fmla="*/ 0 h 53"/>
                <a:gd name="T82" fmla="*/ 52 w 52"/>
                <a:gd name="T83" fmla="*/ 0 h 53"/>
                <a:gd name="T84" fmla="*/ 52 w 52"/>
                <a:gd name="T85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53">
                  <a:moveTo>
                    <a:pt x="52" y="3"/>
                  </a:moveTo>
                  <a:cubicBezTo>
                    <a:pt x="51" y="3"/>
                    <a:pt x="50" y="3"/>
                    <a:pt x="49" y="3"/>
                  </a:cubicBezTo>
                  <a:cubicBezTo>
                    <a:pt x="48" y="4"/>
                    <a:pt x="47" y="4"/>
                    <a:pt x="46" y="5"/>
                  </a:cubicBezTo>
                  <a:cubicBezTo>
                    <a:pt x="45" y="5"/>
                    <a:pt x="45" y="6"/>
                    <a:pt x="44" y="8"/>
                  </a:cubicBezTo>
                  <a:cubicBezTo>
                    <a:pt x="44" y="10"/>
                    <a:pt x="44" y="12"/>
                    <a:pt x="44" y="14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9"/>
                    <a:pt x="43" y="42"/>
                    <a:pt x="42" y="44"/>
                  </a:cubicBezTo>
                  <a:cubicBezTo>
                    <a:pt x="41" y="46"/>
                    <a:pt x="39" y="48"/>
                    <a:pt x="37" y="49"/>
                  </a:cubicBezTo>
                  <a:cubicBezTo>
                    <a:pt x="36" y="50"/>
                    <a:pt x="34" y="51"/>
                    <a:pt x="31" y="52"/>
                  </a:cubicBezTo>
                  <a:cubicBezTo>
                    <a:pt x="29" y="52"/>
                    <a:pt x="27" y="53"/>
                    <a:pt x="25" y="53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5" y="51"/>
                    <a:pt x="13" y="49"/>
                    <a:pt x="11" y="48"/>
                  </a:cubicBezTo>
                  <a:cubicBezTo>
                    <a:pt x="10" y="47"/>
                    <a:pt x="8" y="45"/>
                    <a:pt x="8" y="43"/>
                  </a:cubicBezTo>
                  <a:cubicBezTo>
                    <a:pt x="7" y="42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5" y="4"/>
                    <a:pt x="15" y="5"/>
                    <a:pt x="14" y="5"/>
                  </a:cubicBezTo>
                  <a:cubicBezTo>
                    <a:pt x="14" y="6"/>
                    <a:pt x="14" y="7"/>
                    <a:pt x="14" y="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8"/>
                    <a:pt x="15" y="40"/>
                  </a:cubicBezTo>
                  <a:cubicBezTo>
                    <a:pt x="15" y="41"/>
                    <a:pt x="15" y="43"/>
                    <a:pt x="16" y="44"/>
                  </a:cubicBezTo>
                  <a:cubicBezTo>
                    <a:pt x="17" y="45"/>
                    <a:pt x="19" y="46"/>
                    <a:pt x="20" y="47"/>
                  </a:cubicBezTo>
                  <a:cubicBezTo>
                    <a:pt x="22" y="48"/>
                    <a:pt x="24" y="49"/>
                    <a:pt x="27" y="49"/>
                  </a:cubicBezTo>
                  <a:cubicBezTo>
                    <a:pt x="29" y="49"/>
                    <a:pt x="32" y="48"/>
                    <a:pt x="33" y="47"/>
                  </a:cubicBezTo>
                  <a:cubicBezTo>
                    <a:pt x="35" y="46"/>
                    <a:pt x="37" y="45"/>
                    <a:pt x="38" y="44"/>
                  </a:cubicBezTo>
                  <a:cubicBezTo>
                    <a:pt x="39" y="43"/>
                    <a:pt x="39" y="41"/>
                    <a:pt x="40" y="40"/>
                  </a:cubicBezTo>
                  <a:cubicBezTo>
                    <a:pt x="40" y="39"/>
                    <a:pt x="40" y="37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2"/>
                    <a:pt x="40" y="10"/>
                    <a:pt x="40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5"/>
            <p:cNvSpPr/>
            <p:nvPr userDrawn="1"/>
          </p:nvSpPr>
          <p:spPr bwMode="auto">
            <a:xfrm>
              <a:off x="3243214" y="1452985"/>
              <a:ext cx="206375" cy="196850"/>
            </a:xfrm>
            <a:custGeom>
              <a:avLst/>
              <a:gdLst>
                <a:gd name="T0" fmla="*/ 55 w 55"/>
                <a:gd name="T1" fmla="*/ 3 h 52"/>
                <a:gd name="T2" fmla="*/ 52 w 55"/>
                <a:gd name="T3" fmla="*/ 4 h 52"/>
                <a:gd name="T4" fmla="*/ 49 w 55"/>
                <a:gd name="T5" fmla="*/ 5 h 52"/>
                <a:gd name="T6" fmla="*/ 48 w 55"/>
                <a:gd name="T7" fmla="*/ 8 h 52"/>
                <a:gd name="T8" fmla="*/ 47 w 55"/>
                <a:gd name="T9" fmla="*/ 15 h 52"/>
                <a:gd name="T10" fmla="*/ 47 w 55"/>
                <a:gd name="T11" fmla="*/ 52 h 52"/>
                <a:gd name="T12" fmla="*/ 44 w 55"/>
                <a:gd name="T13" fmla="*/ 52 h 52"/>
                <a:gd name="T14" fmla="*/ 13 w 55"/>
                <a:gd name="T15" fmla="*/ 10 h 52"/>
                <a:gd name="T16" fmla="*/ 13 w 55"/>
                <a:gd name="T17" fmla="*/ 37 h 52"/>
                <a:gd name="T18" fmla="*/ 14 w 55"/>
                <a:gd name="T19" fmla="*/ 43 h 52"/>
                <a:gd name="T20" fmla="*/ 15 w 55"/>
                <a:gd name="T21" fmla="*/ 47 h 52"/>
                <a:gd name="T22" fmla="*/ 19 w 55"/>
                <a:gd name="T23" fmla="*/ 48 h 52"/>
                <a:gd name="T24" fmla="*/ 22 w 55"/>
                <a:gd name="T25" fmla="*/ 49 h 52"/>
                <a:gd name="T26" fmla="*/ 22 w 55"/>
                <a:gd name="T27" fmla="*/ 51 h 52"/>
                <a:gd name="T28" fmla="*/ 1 w 55"/>
                <a:gd name="T29" fmla="*/ 51 h 52"/>
                <a:gd name="T30" fmla="*/ 1 w 55"/>
                <a:gd name="T31" fmla="*/ 49 h 52"/>
                <a:gd name="T32" fmla="*/ 5 w 55"/>
                <a:gd name="T33" fmla="*/ 48 h 52"/>
                <a:gd name="T34" fmla="*/ 7 w 55"/>
                <a:gd name="T35" fmla="*/ 47 h 52"/>
                <a:gd name="T36" fmla="*/ 9 w 55"/>
                <a:gd name="T37" fmla="*/ 44 h 52"/>
                <a:gd name="T38" fmla="*/ 10 w 55"/>
                <a:gd name="T39" fmla="*/ 37 h 52"/>
                <a:gd name="T40" fmla="*/ 10 w 55"/>
                <a:gd name="T41" fmla="*/ 12 h 52"/>
                <a:gd name="T42" fmla="*/ 9 w 55"/>
                <a:gd name="T43" fmla="*/ 9 h 52"/>
                <a:gd name="T44" fmla="*/ 8 w 55"/>
                <a:gd name="T45" fmla="*/ 6 h 52"/>
                <a:gd name="T46" fmla="*/ 4 w 55"/>
                <a:gd name="T47" fmla="*/ 4 h 52"/>
                <a:gd name="T48" fmla="*/ 0 w 55"/>
                <a:gd name="T49" fmla="*/ 3 h 52"/>
                <a:gd name="T50" fmla="*/ 0 w 55"/>
                <a:gd name="T51" fmla="*/ 0 h 52"/>
                <a:gd name="T52" fmla="*/ 15 w 55"/>
                <a:gd name="T53" fmla="*/ 0 h 52"/>
                <a:gd name="T54" fmla="*/ 44 w 55"/>
                <a:gd name="T55" fmla="*/ 39 h 52"/>
                <a:gd name="T56" fmla="*/ 44 w 55"/>
                <a:gd name="T57" fmla="*/ 15 h 52"/>
                <a:gd name="T58" fmla="*/ 43 w 55"/>
                <a:gd name="T59" fmla="*/ 8 h 52"/>
                <a:gd name="T60" fmla="*/ 41 w 55"/>
                <a:gd name="T61" fmla="*/ 5 h 52"/>
                <a:gd name="T62" fmla="*/ 38 w 55"/>
                <a:gd name="T63" fmla="*/ 4 h 52"/>
                <a:gd name="T64" fmla="*/ 35 w 55"/>
                <a:gd name="T65" fmla="*/ 3 h 52"/>
                <a:gd name="T66" fmla="*/ 35 w 55"/>
                <a:gd name="T67" fmla="*/ 0 h 52"/>
                <a:gd name="T68" fmla="*/ 55 w 55"/>
                <a:gd name="T69" fmla="*/ 0 h 52"/>
                <a:gd name="T70" fmla="*/ 55 w 55"/>
                <a:gd name="T71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5" h="52">
                  <a:moveTo>
                    <a:pt x="55" y="3"/>
                  </a:moveTo>
                  <a:cubicBezTo>
                    <a:pt x="55" y="3"/>
                    <a:pt x="54" y="3"/>
                    <a:pt x="52" y="4"/>
                  </a:cubicBezTo>
                  <a:cubicBezTo>
                    <a:pt x="51" y="4"/>
                    <a:pt x="50" y="4"/>
                    <a:pt x="49" y="5"/>
                  </a:cubicBezTo>
                  <a:cubicBezTo>
                    <a:pt x="48" y="5"/>
                    <a:pt x="48" y="6"/>
                    <a:pt x="48" y="8"/>
                  </a:cubicBezTo>
                  <a:cubicBezTo>
                    <a:pt x="47" y="10"/>
                    <a:pt x="47" y="12"/>
                    <a:pt x="47" y="15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9"/>
                    <a:pt x="13" y="42"/>
                    <a:pt x="14" y="43"/>
                  </a:cubicBezTo>
                  <a:cubicBezTo>
                    <a:pt x="14" y="45"/>
                    <a:pt x="15" y="46"/>
                    <a:pt x="15" y="47"/>
                  </a:cubicBezTo>
                  <a:cubicBezTo>
                    <a:pt x="16" y="47"/>
                    <a:pt x="17" y="48"/>
                    <a:pt x="19" y="48"/>
                  </a:cubicBezTo>
                  <a:cubicBezTo>
                    <a:pt x="20" y="49"/>
                    <a:pt x="22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9"/>
                    <a:pt x="3" y="49"/>
                    <a:pt x="5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9" y="45"/>
                    <a:pt x="9" y="44"/>
                  </a:cubicBezTo>
                  <a:cubicBezTo>
                    <a:pt x="9" y="43"/>
                    <a:pt x="10" y="40"/>
                    <a:pt x="10" y="37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9" y="10"/>
                    <a:pt x="9" y="9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5"/>
                    <a:pt x="6" y="5"/>
                    <a:pt x="4" y="4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2"/>
                    <a:pt x="43" y="10"/>
                    <a:pt x="43" y="8"/>
                  </a:cubicBezTo>
                  <a:cubicBezTo>
                    <a:pt x="43" y="7"/>
                    <a:pt x="42" y="6"/>
                    <a:pt x="41" y="5"/>
                  </a:cubicBezTo>
                  <a:cubicBezTo>
                    <a:pt x="41" y="5"/>
                    <a:pt x="40" y="4"/>
                    <a:pt x="38" y="4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5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6"/>
            <p:cNvSpPr/>
            <p:nvPr userDrawn="1"/>
          </p:nvSpPr>
          <p:spPr bwMode="auto">
            <a:xfrm>
              <a:off x="3457526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8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8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1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6 w 23"/>
                <a:gd name="T37" fmla="*/ 7 h 51"/>
                <a:gd name="T38" fmla="*/ 16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7" y="48"/>
                    <a:pt x="7" y="47"/>
                    <a:pt x="8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5"/>
                    <a:pt x="16" y="46"/>
                    <a:pt x="16" y="46"/>
                  </a:cubicBezTo>
                  <a:cubicBezTo>
                    <a:pt x="17" y="47"/>
                    <a:pt x="17" y="47"/>
                    <a:pt x="18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2" y="49"/>
                    <a:pt x="23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7"/>
            <p:cNvSpPr/>
            <p:nvPr userDrawn="1"/>
          </p:nvSpPr>
          <p:spPr bwMode="auto">
            <a:xfrm>
              <a:off x="3551189" y="1452985"/>
              <a:ext cx="195263" cy="196850"/>
            </a:xfrm>
            <a:custGeom>
              <a:avLst/>
              <a:gdLst>
                <a:gd name="T0" fmla="*/ 52 w 52"/>
                <a:gd name="T1" fmla="*/ 3 h 52"/>
                <a:gd name="T2" fmla="*/ 50 w 52"/>
                <a:gd name="T3" fmla="*/ 3 h 52"/>
                <a:gd name="T4" fmla="*/ 48 w 52"/>
                <a:gd name="T5" fmla="*/ 4 h 52"/>
                <a:gd name="T6" fmla="*/ 46 w 52"/>
                <a:gd name="T7" fmla="*/ 6 h 52"/>
                <a:gd name="T8" fmla="*/ 44 w 52"/>
                <a:gd name="T9" fmla="*/ 9 h 52"/>
                <a:gd name="T10" fmla="*/ 37 w 52"/>
                <a:gd name="T11" fmla="*/ 27 h 52"/>
                <a:gd name="T12" fmla="*/ 27 w 52"/>
                <a:gd name="T13" fmla="*/ 52 h 52"/>
                <a:gd name="T14" fmla="*/ 24 w 52"/>
                <a:gd name="T15" fmla="*/ 52 h 52"/>
                <a:gd name="T16" fmla="*/ 14 w 52"/>
                <a:gd name="T17" fmla="*/ 25 h 52"/>
                <a:gd name="T18" fmla="*/ 8 w 52"/>
                <a:gd name="T19" fmla="*/ 8 h 52"/>
                <a:gd name="T20" fmla="*/ 7 w 52"/>
                <a:gd name="T21" fmla="*/ 6 h 52"/>
                <a:gd name="T22" fmla="*/ 5 w 52"/>
                <a:gd name="T23" fmla="*/ 4 h 52"/>
                <a:gd name="T24" fmla="*/ 2 w 52"/>
                <a:gd name="T25" fmla="*/ 3 h 52"/>
                <a:gd name="T26" fmla="*/ 0 w 52"/>
                <a:gd name="T27" fmla="*/ 3 h 52"/>
                <a:gd name="T28" fmla="*/ 0 w 52"/>
                <a:gd name="T29" fmla="*/ 0 h 52"/>
                <a:gd name="T30" fmla="*/ 21 w 52"/>
                <a:gd name="T31" fmla="*/ 0 h 52"/>
                <a:gd name="T32" fmla="*/ 21 w 52"/>
                <a:gd name="T33" fmla="*/ 3 h 52"/>
                <a:gd name="T34" fmla="*/ 17 w 52"/>
                <a:gd name="T35" fmla="*/ 4 h 52"/>
                <a:gd name="T36" fmla="*/ 15 w 52"/>
                <a:gd name="T37" fmla="*/ 5 h 52"/>
                <a:gd name="T38" fmla="*/ 15 w 52"/>
                <a:gd name="T39" fmla="*/ 6 h 52"/>
                <a:gd name="T40" fmla="*/ 15 w 52"/>
                <a:gd name="T41" fmla="*/ 7 h 52"/>
                <a:gd name="T42" fmla="*/ 20 w 52"/>
                <a:gd name="T43" fmla="*/ 18 h 52"/>
                <a:gd name="T44" fmla="*/ 28 w 52"/>
                <a:gd name="T45" fmla="*/ 41 h 52"/>
                <a:gd name="T46" fmla="*/ 34 w 52"/>
                <a:gd name="T47" fmla="*/ 25 h 52"/>
                <a:gd name="T48" fmla="*/ 39 w 52"/>
                <a:gd name="T49" fmla="*/ 13 h 52"/>
                <a:gd name="T50" fmla="*/ 41 w 52"/>
                <a:gd name="T51" fmla="*/ 8 h 52"/>
                <a:gd name="T52" fmla="*/ 41 w 52"/>
                <a:gd name="T53" fmla="*/ 6 h 52"/>
                <a:gd name="T54" fmla="*/ 40 w 52"/>
                <a:gd name="T55" fmla="*/ 5 h 52"/>
                <a:gd name="T56" fmla="*/ 38 w 52"/>
                <a:gd name="T57" fmla="*/ 4 h 52"/>
                <a:gd name="T58" fmla="*/ 36 w 52"/>
                <a:gd name="T59" fmla="*/ 3 h 52"/>
                <a:gd name="T60" fmla="*/ 33 w 52"/>
                <a:gd name="T61" fmla="*/ 3 h 52"/>
                <a:gd name="T62" fmla="*/ 33 w 52"/>
                <a:gd name="T63" fmla="*/ 0 h 52"/>
                <a:gd name="T64" fmla="*/ 52 w 52"/>
                <a:gd name="T65" fmla="*/ 0 h 52"/>
                <a:gd name="T66" fmla="*/ 52 w 52"/>
                <a:gd name="T67" fmla="*/ 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52">
                  <a:moveTo>
                    <a:pt x="52" y="3"/>
                  </a:moveTo>
                  <a:cubicBezTo>
                    <a:pt x="52" y="3"/>
                    <a:pt x="51" y="3"/>
                    <a:pt x="50" y="3"/>
                  </a:cubicBezTo>
                  <a:cubicBezTo>
                    <a:pt x="49" y="4"/>
                    <a:pt x="48" y="4"/>
                    <a:pt x="48" y="4"/>
                  </a:cubicBezTo>
                  <a:cubicBezTo>
                    <a:pt x="47" y="5"/>
                    <a:pt x="46" y="6"/>
                    <a:pt x="46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3" y="13"/>
                    <a:pt x="40" y="19"/>
                    <a:pt x="37" y="27"/>
                  </a:cubicBezTo>
                  <a:cubicBezTo>
                    <a:pt x="34" y="35"/>
                    <a:pt x="31" y="43"/>
                    <a:pt x="27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43"/>
                    <a:pt x="17" y="34"/>
                    <a:pt x="14" y="25"/>
                  </a:cubicBezTo>
                  <a:cubicBezTo>
                    <a:pt x="11" y="17"/>
                    <a:pt x="9" y="11"/>
                    <a:pt x="8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6"/>
                    <a:pt x="15" y="6"/>
                  </a:cubicBezTo>
                  <a:cubicBezTo>
                    <a:pt x="15" y="6"/>
                    <a:pt x="15" y="7"/>
                    <a:pt x="15" y="7"/>
                  </a:cubicBezTo>
                  <a:cubicBezTo>
                    <a:pt x="16" y="9"/>
                    <a:pt x="18" y="13"/>
                    <a:pt x="20" y="18"/>
                  </a:cubicBezTo>
                  <a:cubicBezTo>
                    <a:pt x="22" y="24"/>
                    <a:pt x="24" y="31"/>
                    <a:pt x="28" y="41"/>
                  </a:cubicBezTo>
                  <a:cubicBezTo>
                    <a:pt x="30" y="36"/>
                    <a:pt x="32" y="31"/>
                    <a:pt x="34" y="25"/>
                  </a:cubicBezTo>
                  <a:cubicBezTo>
                    <a:pt x="37" y="19"/>
                    <a:pt x="38" y="15"/>
                    <a:pt x="39" y="13"/>
                  </a:cubicBezTo>
                  <a:cubicBezTo>
                    <a:pt x="40" y="11"/>
                    <a:pt x="40" y="9"/>
                    <a:pt x="41" y="8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6"/>
                    <a:pt x="40" y="5"/>
                    <a:pt x="40" y="5"/>
                  </a:cubicBezTo>
                  <a:cubicBezTo>
                    <a:pt x="40" y="4"/>
                    <a:pt x="39" y="4"/>
                    <a:pt x="38" y="4"/>
                  </a:cubicBezTo>
                  <a:cubicBezTo>
                    <a:pt x="37" y="4"/>
                    <a:pt x="36" y="3"/>
                    <a:pt x="36" y="3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8"/>
            <p:cNvSpPr/>
            <p:nvPr userDrawn="1"/>
          </p:nvSpPr>
          <p:spPr bwMode="auto">
            <a:xfrm>
              <a:off x="3754389" y="1452985"/>
              <a:ext cx="161925" cy="192088"/>
            </a:xfrm>
            <a:custGeom>
              <a:avLst/>
              <a:gdLst>
                <a:gd name="T0" fmla="*/ 43 w 43"/>
                <a:gd name="T1" fmla="*/ 36 h 51"/>
                <a:gd name="T2" fmla="*/ 42 w 43"/>
                <a:gd name="T3" fmla="*/ 51 h 51"/>
                <a:gd name="T4" fmla="*/ 0 w 43"/>
                <a:gd name="T5" fmla="*/ 51 h 51"/>
                <a:gd name="T6" fmla="*/ 0 w 43"/>
                <a:gd name="T7" fmla="*/ 49 h 51"/>
                <a:gd name="T8" fmla="*/ 3 w 43"/>
                <a:gd name="T9" fmla="*/ 49 h 51"/>
                <a:gd name="T10" fmla="*/ 5 w 43"/>
                <a:gd name="T11" fmla="*/ 48 h 51"/>
                <a:gd name="T12" fmla="*/ 6 w 43"/>
                <a:gd name="T13" fmla="*/ 47 h 51"/>
                <a:gd name="T14" fmla="*/ 7 w 43"/>
                <a:gd name="T15" fmla="*/ 44 h 51"/>
                <a:gd name="T16" fmla="*/ 7 w 43"/>
                <a:gd name="T17" fmla="*/ 8 h 51"/>
                <a:gd name="T18" fmla="*/ 7 w 43"/>
                <a:gd name="T19" fmla="*/ 6 h 51"/>
                <a:gd name="T20" fmla="*/ 5 w 43"/>
                <a:gd name="T21" fmla="*/ 4 h 51"/>
                <a:gd name="T22" fmla="*/ 2 w 43"/>
                <a:gd name="T23" fmla="*/ 3 h 51"/>
                <a:gd name="T24" fmla="*/ 0 w 43"/>
                <a:gd name="T25" fmla="*/ 3 h 51"/>
                <a:gd name="T26" fmla="*/ 0 w 43"/>
                <a:gd name="T27" fmla="*/ 0 h 51"/>
                <a:gd name="T28" fmla="*/ 39 w 43"/>
                <a:gd name="T29" fmla="*/ 0 h 51"/>
                <a:gd name="T30" fmla="*/ 39 w 43"/>
                <a:gd name="T31" fmla="*/ 13 h 51"/>
                <a:gd name="T32" fmla="*/ 36 w 43"/>
                <a:gd name="T33" fmla="*/ 13 h 51"/>
                <a:gd name="T34" fmla="*/ 33 w 43"/>
                <a:gd name="T35" fmla="*/ 7 h 51"/>
                <a:gd name="T36" fmla="*/ 29 w 43"/>
                <a:gd name="T37" fmla="*/ 4 h 51"/>
                <a:gd name="T38" fmla="*/ 26 w 43"/>
                <a:gd name="T39" fmla="*/ 4 h 51"/>
                <a:gd name="T40" fmla="*/ 23 w 43"/>
                <a:gd name="T41" fmla="*/ 3 h 51"/>
                <a:gd name="T42" fmla="*/ 15 w 43"/>
                <a:gd name="T43" fmla="*/ 3 h 51"/>
                <a:gd name="T44" fmla="*/ 15 w 43"/>
                <a:gd name="T45" fmla="*/ 24 h 51"/>
                <a:gd name="T46" fmla="*/ 20 w 43"/>
                <a:gd name="T47" fmla="*/ 24 h 51"/>
                <a:gd name="T48" fmla="*/ 24 w 43"/>
                <a:gd name="T49" fmla="*/ 23 h 51"/>
                <a:gd name="T50" fmla="*/ 27 w 43"/>
                <a:gd name="T51" fmla="*/ 21 h 51"/>
                <a:gd name="T52" fmla="*/ 28 w 43"/>
                <a:gd name="T53" fmla="*/ 19 h 51"/>
                <a:gd name="T54" fmla="*/ 29 w 43"/>
                <a:gd name="T55" fmla="*/ 15 h 51"/>
                <a:gd name="T56" fmla="*/ 31 w 43"/>
                <a:gd name="T57" fmla="*/ 15 h 51"/>
                <a:gd name="T58" fmla="*/ 31 w 43"/>
                <a:gd name="T59" fmla="*/ 35 h 51"/>
                <a:gd name="T60" fmla="*/ 29 w 43"/>
                <a:gd name="T61" fmla="*/ 35 h 51"/>
                <a:gd name="T62" fmla="*/ 28 w 43"/>
                <a:gd name="T63" fmla="*/ 32 h 51"/>
                <a:gd name="T64" fmla="*/ 27 w 43"/>
                <a:gd name="T65" fmla="*/ 29 h 51"/>
                <a:gd name="T66" fmla="*/ 24 w 43"/>
                <a:gd name="T67" fmla="*/ 27 h 51"/>
                <a:gd name="T68" fmla="*/ 20 w 43"/>
                <a:gd name="T69" fmla="*/ 27 h 51"/>
                <a:gd name="T70" fmla="*/ 15 w 43"/>
                <a:gd name="T71" fmla="*/ 27 h 51"/>
                <a:gd name="T72" fmla="*/ 15 w 43"/>
                <a:gd name="T73" fmla="*/ 42 h 51"/>
                <a:gd name="T74" fmla="*/ 15 w 43"/>
                <a:gd name="T75" fmla="*/ 45 h 51"/>
                <a:gd name="T76" fmla="*/ 16 w 43"/>
                <a:gd name="T77" fmla="*/ 47 h 51"/>
                <a:gd name="T78" fmla="*/ 19 w 43"/>
                <a:gd name="T79" fmla="*/ 48 h 51"/>
                <a:gd name="T80" fmla="*/ 23 w 43"/>
                <a:gd name="T81" fmla="*/ 48 h 51"/>
                <a:gd name="T82" fmla="*/ 26 w 43"/>
                <a:gd name="T83" fmla="*/ 48 h 51"/>
                <a:gd name="T84" fmla="*/ 30 w 43"/>
                <a:gd name="T85" fmla="*/ 48 h 51"/>
                <a:gd name="T86" fmla="*/ 32 w 43"/>
                <a:gd name="T87" fmla="*/ 48 h 51"/>
                <a:gd name="T88" fmla="*/ 34 w 43"/>
                <a:gd name="T89" fmla="*/ 47 h 51"/>
                <a:gd name="T90" fmla="*/ 38 w 43"/>
                <a:gd name="T91" fmla="*/ 42 h 51"/>
                <a:gd name="T92" fmla="*/ 40 w 43"/>
                <a:gd name="T93" fmla="*/ 36 h 51"/>
                <a:gd name="T94" fmla="*/ 43 w 43"/>
                <a:gd name="T95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51">
                  <a:moveTo>
                    <a:pt x="43" y="36"/>
                  </a:moveTo>
                  <a:cubicBezTo>
                    <a:pt x="42" y="51"/>
                    <a:pt x="42" y="51"/>
                    <a:pt x="4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1" y="49"/>
                    <a:pt x="3" y="49"/>
                  </a:cubicBezTo>
                  <a:cubicBezTo>
                    <a:pt x="4" y="48"/>
                    <a:pt x="5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6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1"/>
                    <a:pt x="35" y="9"/>
                    <a:pt x="33" y="7"/>
                  </a:cubicBezTo>
                  <a:cubicBezTo>
                    <a:pt x="32" y="5"/>
                    <a:pt x="30" y="4"/>
                    <a:pt x="29" y="4"/>
                  </a:cubicBezTo>
                  <a:cubicBezTo>
                    <a:pt x="28" y="4"/>
                    <a:pt x="27" y="4"/>
                    <a:pt x="26" y="4"/>
                  </a:cubicBezTo>
                  <a:cubicBezTo>
                    <a:pt x="25" y="3"/>
                    <a:pt x="24" y="3"/>
                    <a:pt x="2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4"/>
                    <a:pt x="23" y="23"/>
                    <a:pt x="24" y="23"/>
                  </a:cubicBezTo>
                  <a:cubicBezTo>
                    <a:pt x="25" y="23"/>
                    <a:pt x="26" y="22"/>
                    <a:pt x="27" y="21"/>
                  </a:cubicBezTo>
                  <a:cubicBezTo>
                    <a:pt x="27" y="21"/>
                    <a:pt x="28" y="20"/>
                    <a:pt x="28" y="19"/>
                  </a:cubicBezTo>
                  <a:cubicBezTo>
                    <a:pt x="28" y="17"/>
                    <a:pt x="28" y="16"/>
                    <a:pt x="29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4"/>
                    <a:pt x="28" y="33"/>
                    <a:pt x="28" y="32"/>
                  </a:cubicBezTo>
                  <a:cubicBezTo>
                    <a:pt x="27" y="30"/>
                    <a:pt x="27" y="29"/>
                    <a:pt x="27" y="29"/>
                  </a:cubicBezTo>
                  <a:cubicBezTo>
                    <a:pt x="26" y="28"/>
                    <a:pt x="25" y="27"/>
                    <a:pt x="24" y="27"/>
                  </a:cubicBezTo>
                  <a:cubicBezTo>
                    <a:pt x="23" y="27"/>
                    <a:pt x="22" y="27"/>
                    <a:pt x="20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3"/>
                    <a:pt x="15" y="44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20" y="48"/>
                    <a:pt x="21" y="48"/>
                    <a:pt x="23" y="48"/>
                  </a:cubicBezTo>
                  <a:cubicBezTo>
                    <a:pt x="24" y="48"/>
                    <a:pt x="25" y="48"/>
                    <a:pt x="26" y="48"/>
                  </a:cubicBezTo>
                  <a:cubicBezTo>
                    <a:pt x="28" y="48"/>
                    <a:pt x="29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3" y="48"/>
                    <a:pt x="34" y="47"/>
                    <a:pt x="34" y="47"/>
                  </a:cubicBezTo>
                  <a:cubicBezTo>
                    <a:pt x="36" y="46"/>
                    <a:pt x="37" y="44"/>
                    <a:pt x="38" y="42"/>
                  </a:cubicBezTo>
                  <a:cubicBezTo>
                    <a:pt x="39" y="39"/>
                    <a:pt x="40" y="38"/>
                    <a:pt x="40" y="36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3935364" y="1452985"/>
              <a:ext cx="187325" cy="192088"/>
            </a:xfrm>
            <a:custGeom>
              <a:avLst/>
              <a:gdLst>
                <a:gd name="T0" fmla="*/ 50 w 50"/>
                <a:gd name="T1" fmla="*/ 51 h 51"/>
                <a:gd name="T2" fmla="*/ 36 w 50"/>
                <a:gd name="T3" fmla="*/ 51 h 51"/>
                <a:gd name="T4" fmla="*/ 28 w 50"/>
                <a:gd name="T5" fmla="*/ 39 h 51"/>
                <a:gd name="T6" fmla="*/ 20 w 50"/>
                <a:gd name="T7" fmla="*/ 28 h 51"/>
                <a:gd name="T8" fmla="*/ 15 w 50"/>
                <a:gd name="T9" fmla="*/ 28 h 51"/>
                <a:gd name="T10" fmla="*/ 15 w 50"/>
                <a:gd name="T11" fmla="*/ 44 h 51"/>
                <a:gd name="T12" fmla="*/ 15 w 50"/>
                <a:gd name="T13" fmla="*/ 47 h 51"/>
                <a:gd name="T14" fmla="*/ 17 w 50"/>
                <a:gd name="T15" fmla="*/ 48 h 51"/>
                <a:gd name="T16" fmla="*/ 19 w 50"/>
                <a:gd name="T17" fmla="*/ 49 h 51"/>
                <a:gd name="T18" fmla="*/ 22 w 50"/>
                <a:gd name="T19" fmla="*/ 49 h 51"/>
                <a:gd name="T20" fmla="*/ 22 w 50"/>
                <a:gd name="T21" fmla="*/ 51 h 51"/>
                <a:gd name="T22" fmla="*/ 0 w 50"/>
                <a:gd name="T23" fmla="*/ 51 h 51"/>
                <a:gd name="T24" fmla="*/ 0 w 50"/>
                <a:gd name="T25" fmla="*/ 49 h 51"/>
                <a:gd name="T26" fmla="*/ 3 w 50"/>
                <a:gd name="T27" fmla="*/ 49 h 51"/>
                <a:gd name="T28" fmla="*/ 5 w 50"/>
                <a:gd name="T29" fmla="*/ 48 h 51"/>
                <a:gd name="T30" fmla="*/ 6 w 50"/>
                <a:gd name="T31" fmla="*/ 47 h 51"/>
                <a:gd name="T32" fmla="*/ 7 w 50"/>
                <a:gd name="T33" fmla="*/ 44 h 51"/>
                <a:gd name="T34" fmla="*/ 7 w 50"/>
                <a:gd name="T35" fmla="*/ 8 h 51"/>
                <a:gd name="T36" fmla="*/ 7 w 50"/>
                <a:gd name="T37" fmla="*/ 5 h 51"/>
                <a:gd name="T38" fmla="*/ 5 w 50"/>
                <a:gd name="T39" fmla="*/ 4 h 51"/>
                <a:gd name="T40" fmla="*/ 3 w 50"/>
                <a:gd name="T41" fmla="*/ 3 h 51"/>
                <a:gd name="T42" fmla="*/ 0 w 50"/>
                <a:gd name="T43" fmla="*/ 3 h 51"/>
                <a:gd name="T44" fmla="*/ 0 w 50"/>
                <a:gd name="T45" fmla="*/ 0 h 51"/>
                <a:gd name="T46" fmla="*/ 24 w 50"/>
                <a:gd name="T47" fmla="*/ 0 h 51"/>
                <a:gd name="T48" fmla="*/ 30 w 50"/>
                <a:gd name="T49" fmla="*/ 1 h 51"/>
                <a:gd name="T50" fmla="*/ 35 w 50"/>
                <a:gd name="T51" fmla="*/ 3 h 51"/>
                <a:gd name="T52" fmla="*/ 38 w 50"/>
                <a:gd name="T53" fmla="*/ 7 h 51"/>
                <a:gd name="T54" fmla="*/ 40 w 50"/>
                <a:gd name="T55" fmla="*/ 13 h 51"/>
                <a:gd name="T56" fmla="*/ 39 w 50"/>
                <a:gd name="T57" fmla="*/ 18 h 51"/>
                <a:gd name="T58" fmla="*/ 36 w 50"/>
                <a:gd name="T59" fmla="*/ 22 h 51"/>
                <a:gd name="T60" fmla="*/ 32 w 50"/>
                <a:gd name="T61" fmla="*/ 24 h 51"/>
                <a:gd name="T62" fmla="*/ 27 w 50"/>
                <a:gd name="T63" fmla="*/ 26 h 51"/>
                <a:gd name="T64" fmla="*/ 34 w 50"/>
                <a:gd name="T65" fmla="*/ 35 h 51"/>
                <a:gd name="T66" fmla="*/ 40 w 50"/>
                <a:gd name="T67" fmla="*/ 43 h 51"/>
                <a:gd name="T68" fmla="*/ 43 w 50"/>
                <a:gd name="T69" fmla="*/ 46 h 51"/>
                <a:gd name="T70" fmla="*/ 45 w 50"/>
                <a:gd name="T71" fmla="*/ 48 h 51"/>
                <a:gd name="T72" fmla="*/ 47 w 50"/>
                <a:gd name="T73" fmla="*/ 49 h 51"/>
                <a:gd name="T74" fmla="*/ 50 w 50"/>
                <a:gd name="T75" fmla="*/ 49 h 51"/>
                <a:gd name="T76" fmla="*/ 50 w 50"/>
                <a:gd name="T77" fmla="*/ 51 h 51"/>
                <a:gd name="T78" fmla="*/ 31 w 50"/>
                <a:gd name="T79" fmla="*/ 13 h 51"/>
                <a:gd name="T80" fmla="*/ 28 w 50"/>
                <a:gd name="T81" fmla="*/ 6 h 51"/>
                <a:gd name="T82" fmla="*/ 21 w 50"/>
                <a:gd name="T83" fmla="*/ 3 h 51"/>
                <a:gd name="T84" fmla="*/ 15 w 50"/>
                <a:gd name="T85" fmla="*/ 3 h 51"/>
                <a:gd name="T86" fmla="*/ 15 w 50"/>
                <a:gd name="T87" fmla="*/ 25 h 51"/>
                <a:gd name="T88" fmla="*/ 19 w 50"/>
                <a:gd name="T89" fmla="*/ 25 h 51"/>
                <a:gd name="T90" fmla="*/ 28 w 50"/>
                <a:gd name="T91" fmla="*/ 22 h 51"/>
                <a:gd name="T92" fmla="*/ 31 w 50"/>
                <a:gd name="T93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" h="51">
                  <a:moveTo>
                    <a:pt x="50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3" y="47"/>
                    <a:pt x="30" y="43"/>
                    <a:pt x="28" y="39"/>
                  </a:cubicBezTo>
                  <a:cubicBezTo>
                    <a:pt x="25" y="36"/>
                    <a:pt x="23" y="32"/>
                    <a:pt x="20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5" y="46"/>
                    <a:pt x="15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7" y="48"/>
                    <a:pt x="18" y="48"/>
                    <a:pt x="19" y="49"/>
                  </a:cubicBezTo>
                  <a:cubicBezTo>
                    <a:pt x="20" y="49"/>
                    <a:pt x="21" y="49"/>
                    <a:pt x="22" y="49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6" y="48"/>
                    <a:pt x="6" y="47"/>
                    <a:pt x="6" y="47"/>
                  </a:cubicBezTo>
                  <a:cubicBezTo>
                    <a:pt x="7" y="46"/>
                    <a:pt x="7" y="45"/>
                    <a:pt x="7" y="4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30" y="1"/>
                  </a:cubicBezTo>
                  <a:cubicBezTo>
                    <a:pt x="32" y="2"/>
                    <a:pt x="33" y="2"/>
                    <a:pt x="35" y="3"/>
                  </a:cubicBezTo>
                  <a:cubicBezTo>
                    <a:pt x="36" y="4"/>
                    <a:pt x="38" y="6"/>
                    <a:pt x="38" y="7"/>
                  </a:cubicBezTo>
                  <a:cubicBezTo>
                    <a:pt x="39" y="9"/>
                    <a:pt x="40" y="10"/>
                    <a:pt x="40" y="13"/>
                  </a:cubicBezTo>
                  <a:cubicBezTo>
                    <a:pt x="40" y="15"/>
                    <a:pt x="39" y="16"/>
                    <a:pt x="39" y="18"/>
                  </a:cubicBezTo>
                  <a:cubicBezTo>
                    <a:pt x="38" y="19"/>
                    <a:pt x="37" y="21"/>
                    <a:pt x="36" y="22"/>
                  </a:cubicBezTo>
                  <a:cubicBezTo>
                    <a:pt x="35" y="23"/>
                    <a:pt x="34" y="24"/>
                    <a:pt x="32" y="24"/>
                  </a:cubicBezTo>
                  <a:cubicBezTo>
                    <a:pt x="31" y="25"/>
                    <a:pt x="29" y="26"/>
                    <a:pt x="27" y="26"/>
                  </a:cubicBezTo>
                  <a:cubicBezTo>
                    <a:pt x="30" y="30"/>
                    <a:pt x="32" y="32"/>
                    <a:pt x="34" y="35"/>
                  </a:cubicBezTo>
                  <a:cubicBezTo>
                    <a:pt x="35" y="37"/>
                    <a:pt x="37" y="40"/>
                    <a:pt x="40" y="43"/>
                  </a:cubicBezTo>
                  <a:cubicBezTo>
                    <a:pt x="41" y="44"/>
                    <a:pt x="42" y="46"/>
                    <a:pt x="43" y="46"/>
                  </a:cubicBezTo>
                  <a:cubicBezTo>
                    <a:pt x="43" y="47"/>
                    <a:pt x="44" y="47"/>
                    <a:pt x="45" y="48"/>
                  </a:cubicBezTo>
                  <a:cubicBezTo>
                    <a:pt x="46" y="48"/>
                    <a:pt x="47" y="48"/>
                    <a:pt x="47" y="49"/>
                  </a:cubicBezTo>
                  <a:cubicBezTo>
                    <a:pt x="48" y="49"/>
                    <a:pt x="49" y="49"/>
                    <a:pt x="50" y="49"/>
                  </a:cubicBezTo>
                  <a:lnTo>
                    <a:pt x="50" y="51"/>
                  </a:lnTo>
                  <a:close/>
                  <a:moveTo>
                    <a:pt x="31" y="13"/>
                  </a:moveTo>
                  <a:cubicBezTo>
                    <a:pt x="31" y="10"/>
                    <a:pt x="30" y="8"/>
                    <a:pt x="28" y="6"/>
                  </a:cubicBezTo>
                  <a:cubicBezTo>
                    <a:pt x="26" y="4"/>
                    <a:pt x="24" y="3"/>
                    <a:pt x="21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3" y="25"/>
                    <a:pt x="25" y="24"/>
                    <a:pt x="28" y="22"/>
                  </a:cubicBezTo>
                  <a:cubicBezTo>
                    <a:pt x="30" y="20"/>
                    <a:pt x="31" y="17"/>
                    <a:pt x="3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0"/>
            <p:cNvSpPr/>
            <p:nvPr userDrawn="1"/>
          </p:nvSpPr>
          <p:spPr bwMode="auto">
            <a:xfrm>
              <a:off x="4130626" y="1449810"/>
              <a:ext cx="131763" cy="203200"/>
            </a:xfrm>
            <a:custGeom>
              <a:avLst/>
              <a:gdLst>
                <a:gd name="T0" fmla="*/ 31 w 35"/>
                <a:gd name="T1" fmla="*/ 29 h 54"/>
                <a:gd name="T2" fmla="*/ 34 w 35"/>
                <a:gd name="T3" fmla="*/ 33 h 54"/>
                <a:gd name="T4" fmla="*/ 35 w 35"/>
                <a:gd name="T5" fmla="*/ 38 h 54"/>
                <a:gd name="T6" fmla="*/ 30 w 35"/>
                <a:gd name="T7" fmla="*/ 49 h 54"/>
                <a:gd name="T8" fmla="*/ 17 w 35"/>
                <a:gd name="T9" fmla="*/ 54 h 54"/>
                <a:gd name="T10" fmla="*/ 10 w 35"/>
                <a:gd name="T11" fmla="*/ 52 h 54"/>
                <a:gd name="T12" fmla="*/ 5 w 35"/>
                <a:gd name="T13" fmla="*/ 50 h 54"/>
                <a:gd name="T14" fmla="*/ 3 w 35"/>
                <a:gd name="T15" fmla="*/ 52 h 54"/>
                <a:gd name="T16" fmla="*/ 0 w 35"/>
                <a:gd name="T17" fmla="*/ 52 h 54"/>
                <a:gd name="T18" fmla="*/ 0 w 35"/>
                <a:gd name="T19" fmla="*/ 35 h 54"/>
                <a:gd name="T20" fmla="*/ 2 w 35"/>
                <a:gd name="T21" fmla="*/ 35 h 54"/>
                <a:gd name="T22" fmla="*/ 5 w 35"/>
                <a:gd name="T23" fmla="*/ 41 h 54"/>
                <a:gd name="T24" fmla="*/ 8 w 35"/>
                <a:gd name="T25" fmla="*/ 46 h 54"/>
                <a:gd name="T26" fmla="*/ 12 w 35"/>
                <a:gd name="T27" fmla="*/ 49 h 54"/>
                <a:gd name="T28" fmla="*/ 18 w 35"/>
                <a:gd name="T29" fmla="*/ 50 h 54"/>
                <a:gd name="T30" fmla="*/ 22 w 35"/>
                <a:gd name="T31" fmla="*/ 50 h 54"/>
                <a:gd name="T32" fmla="*/ 25 w 35"/>
                <a:gd name="T33" fmla="*/ 48 h 54"/>
                <a:gd name="T34" fmla="*/ 27 w 35"/>
                <a:gd name="T35" fmla="*/ 45 h 54"/>
                <a:gd name="T36" fmla="*/ 28 w 35"/>
                <a:gd name="T37" fmla="*/ 41 h 54"/>
                <a:gd name="T38" fmla="*/ 26 w 35"/>
                <a:gd name="T39" fmla="*/ 36 h 54"/>
                <a:gd name="T40" fmla="*/ 21 w 35"/>
                <a:gd name="T41" fmla="*/ 32 h 54"/>
                <a:gd name="T42" fmla="*/ 15 w 35"/>
                <a:gd name="T43" fmla="*/ 30 h 54"/>
                <a:gd name="T44" fmla="*/ 10 w 35"/>
                <a:gd name="T45" fmla="*/ 28 h 54"/>
                <a:gd name="T46" fmla="*/ 3 w 35"/>
                <a:gd name="T47" fmla="*/ 22 h 54"/>
                <a:gd name="T48" fmla="*/ 1 w 35"/>
                <a:gd name="T49" fmla="*/ 14 h 54"/>
                <a:gd name="T50" fmla="*/ 2 w 35"/>
                <a:gd name="T51" fmla="*/ 9 h 54"/>
                <a:gd name="T52" fmla="*/ 6 w 35"/>
                <a:gd name="T53" fmla="*/ 4 h 54"/>
                <a:gd name="T54" fmla="*/ 11 w 35"/>
                <a:gd name="T55" fmla="*/ 1 h 54"/>
                <a:gd name="T56" fmla="*/ 16 w 35"/>
                <a:gd name="T57" fmla="*/ 0 h 54"/>
                <a:gd name="T58" fmla="*/ 23 w 35"/>
                <a:gd name="T59" fmla="*/ 1 h 54"/>
                <a:gd name="T60" fmla="*/ 28 w 35"/>
                <a:gd name="T61" fmla="*/ 4 h 54"/>
                <a:gd name="T62" fmla="*/ 29 w 35"/>
                <a:gd name="T63" fmla="*/ 1 h 54"/>
                <a:gd name="T64" fmla="*/ 32 w 35"/>
                <a:gd name="T65" fmla="*/ 1 h 54"/>
                <a:gd name="T66" fmla="*/ 32 w 35"/>
                <a:gd name="T67" fmla="*/ 18 h 54"/>
                <a:gd name="T68" fmla="*/ 30 w 35"/>
                <a:gd name="T69" fmla="*/ 18 h 54"/>
                <a:gd name="T70" fmla="*/ 28 w 35"/>
                <a:gd name="T71" fmla="*/ 13 h 54"/>
                <a:gd name="T72" fmla="*/ 25 w 35"/>
                <a:gd name="T73" fmla="*/ 8 h 54"/>
                <a:gd name="T74" fmla="*/ 21 w 35"/>
                <a:gd name="T75" fmla="*/ 5 h 54"/>
                <a:gd name="T76" fmla="*/ 16 w 35"/>
                <a:gd name="T77" fmla="*/ 3 h 54"/>
                <a:gd name="T78" fmla="*/ 10 w 35"/>
                <a:gd name="T79" fmla="*/ 6 h 54"/>
                <a:gd name="T80" fmla="*/ 8 w 35"/>
                <a:gd name="T81" fmla="*/ 11 h 54"/>
                <a:gd name="T82" fmla="*/ 9 w 35"/>
                <a:gd name="T83" fmla="*/ 17 h 54"/>
                <a:gd name="T84" fmla="*/ 14 w 35"/>
                <a:gd name="T85" fmla="*/ 20 h 54"/>
                <a:gd name="T86" fmla="*/ 19 w 35"/>
                <a:gd name="T87" fmla="*/ 22 h 54"/>
                <a:gd name="T88" fmla="*/ 24 w 35"/>
                <a:gd name="T89" fmla="*/ 24 h 54"/>
                <a:gd name="T90" fmla="*/ 28 w 35"/>
                <a:gd name="T91" fmla="*/ 26 h 54"/>
                <a:gd name="T92" fmla="*/ 31 w 35"/>
                <a:gd name="T93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54">
                  <a:moveTo>
                    <a:pt x="31" y="29"/>
                  </a:moveTo>
                  <a:cubicBezTo>
                    <a:pt x="32" y="30"/>
                    <a:pt x="33" y="32"/>
                    <a:pt x="34" y="33"/>
                  </a:cubicBezTo>
                  <a:cubicBezTo>
                    <a:pt x="34" y="34"/>
                    <a:pt x="35" y="36"/>
                    <a:pt x="35" y="38"/>
                  </a:cubicBezTo>
                  <a:cubicBezTo>
                    <a:pt x="35" y="43"/>
                    <a:pt x="33" y="46"/>
                    <a:pt x="30" y="49"/>
                  </a:cubicBezTo>
                  <a:cubicBezTo>
                    <a:pt x="26" y="52"/>
                    <a:pt x="22" y="54"/>
                    <a:pt x="17" y="54"/>
                  </a:cubicBezTo>
                  <a:cubicBezTo>
                    <a:pt x="15" y="54"/>
                    <a:pt x="13" y="53"/>
                    <a:pt x="10" y="52"/>
                  </a:cubicBezTo>
                  <a:cubicBezTo>
                    <a:pt x="8" y="52"/>
                    <a:pt x="6" y="51"/>
                    <a:pt x="5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7"/>
                    <a:pt x="4" y="39"/>
                    <a:pt x="5" y="41"/>
                  </a:cubicBezTo>
                  <a:cubicBezTo>
                    <a:pt x="5" y="43"/>
                    <a:pt x="6" y="44"/>
                    <a:pt x="8" y="46"/>
                  </a:cubicBezTo>
                  <a:cubicBezTo>
                    <a:pt x="9" y="47"/>
                    <a:pt x="10" y="48"/>
                    <a:pt x="12" y="49"/>
                  </a:cubicBezTo>
                  <a:cubicBezTo>
                    <a:pt x="14" y="50"/>
                    <a:pt x="16" y="50"/>
                    <a:pt x="18" y="50"/>
                  </a:cubicBezTo>
                  <a:cubicBezTo>
                    <a:pt x="20" y="50"/>
                    <a:pt x="21" y="50"/>
                    <a:pt x="22" y="50"/>
                  </a:cubicBezTo>
                  <a:cubicBezTo>
                    <a:pt x="23" y="49"/>
                    <a:pt x="24" y="49"/>
                    <a:pt x="25" y="48"/>
                  </a:cubicBezTo>
                  <a:cubicBezTo>
                    <a:pt x="26" y="47"/>
                    <a:pt x="27" y="46"/>
                    <a:pt x="27" y="45"/>
                  </a:cubicBezTo>
                  <a:cubicBezTo>
                    <a:pt x="27" y="44"/>
                    <a:pt x="28" y="43"/>
                    <a:pt x="28" y="41"/>
                  </a:cubicBezTo>
                  <a:cubicBezTo>
                    <a:pt x="28" y="39"/>
                    <a:pt x="27" y="37"/>
                    <a:pt x="26" y="36"/>
                  </a:cubicBezTo>
                  <a:cubicBezTo>
                    <a:pt x="25" y="34"/>
                    <a:pt x="23" y="33"/>
                    <a:pt x="21" y="32"/>
                  </a:cubicBezTo>
                  <a:cubicBezTo>
                    <a:pt x="19" y="31"/>
                    <a:pt x="17" y="30"/>
                    <a:pt x="15" y="30"/>
                  </a:cubicBezTo>
                  <a:cubicBezTo>
                    <a:pt x="13" y="29"/>
                    <a:pt x="12" y="28"/>
                    <a:pt x="10" y="28"/>
                  </a:cubicBezTo>
                  <a:cubicBezTo>
                    <a:pt x="7" y="26"/>
                    <a:pt x="5" y="25"/>
                    <a:pt x="3" y="22"/>
                  </a:cubicBezTo>
                  <a:cubicBezTo>
                    <a:pt x="2" y="20"/>
                    <a:pt x="1" y="18"/>
                    <a:pt x="1" y="14"/>
                  </a:cubicBezTo>
                  <a:cubicBezTo>
                    <a:pt x="1" y="12"/>
                    <a:pt x="1" y="10"/>
                    <a:pt x="2" y="9"/>
                  </a:cubicBezTo>
                  <a:cubicBezTo>
                    <a:pt x="3" y="7"/>
                    <a:pt x="4" y="6"/>
                    <a:pt x="6" y="4"/>
                  </a:cubicBezTo>
                  <a:cubicBezTo>
                    <a:pt x="7" y="3"/>
                    <a:pt x="9" y="2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1" y="1"/>
                    <a:pt x="23" y="1"/>
                  </a:cubicBezTo>
                  <a:cubicBezTo>
                    <a:pt x="25" y="2"/>
                    <a:pt x="26" y="3"/>
                    <a:pt x="28" y="4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6"/>
                    <a:pt x="28" y="15"/>
                    <a:pt x="28" y="13"/>
                  </a:cubicBezTo>
                  <a:cubicBezTo>
                    <a:pt x="27" y="11"/>
                    <a:pt x="26" y="9"/>
                    <a:pt x="25" y="8"/>
                  </a:cubicBezTo>
                  <a:cubicBezTo>
                    <a:pt x="24" y="7"/>
                    <a:pt x="23" y="6"/>
                    <a:pt x="21" y="5"/>
                  </a:cubicBezTo>
                  <a:cubicBezTo>
                    <a:pt x="20" y="4"/>
                    <a:pt x="18" y="3"/>
                    <a:pt x="16" y="3"/>
                  </a:cubicBezTo>
                  <a:cubicBezTo>
                    <a:pt x="14" y="3"/>
                    <a:pt x="12" y="4"/>
                    <a:pt x="10" y="6"/>
                  </a:cubicBezTo>
                  <a:cubicBezTo>
                    <a:pt x="9" y="7"/>
                    <a:pt x="8" y="9"/>
                    <a:pt x="8" y="11"/>
                  </a:cubicBezTo>
                  <a:cubicBezTo>
                    <a:pt x="8" y="13"/>
                    <a:pt x="8" y="15"/>
                    <a:pt x="9" y="17"/>
                  </a:cubicBezTo>
                  <a:cubicBezTo>
                    <a:pt x="10" y="18"/>
                    <a:pt x="12" y="19"/>
                    <a:pt x="14" y="20"/>
                  </a:cubicBezTo>
                  <a:cubicBezTo>
                    <a:pt x="16" y="21"/>
                    <a:pt x="17" y="22"/>
                    <a:pt x="19" y="22"/>
                  </a:cubicBezTo>
                  <a:cubicBezTo>
                    <a:pt x="21" y="23"/>
                    <a:pt x="22" y="24"/>
                    <a:pt x="24" y="24"/>
                  </a:cubicBezTo>
                  <a:cubicBezTo>
                    <a:pt x="25" y="25"/>
                    <a:pt x="27" y="26"/>
                    <a:pt x="28" y="26"/>
                  </a:cubicBezTo>
                  <a:cubicBezTo>
                    <a:pt x="29" y="27"/>
                    <a:pt x="30" y="28"/>
                    <a:pt x="3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1"/>
            <p:cNvSpPr/>
            <p:nvPr userDrawn="1"/>
          </p:nvSpPr>
          <p:spPr bwMode="auto">
            <a:xfrm>
              <a:off x="4281439" y="1452985"/>
              <a:ext cx="85725" cy="192088"/>
            </a:xfrm>
            <a:custGeom>
              <a:avLst/>
              <a:gdLst>
                <a:gd name="T0" fmla="*/ 23 w 23"/>
                <a:gd name="T1" fmla="*/ 51 h 51"/>
                <a:gd name="T2" fmla="*/ 0 w 23"/>
                <a:gd name="T3" fmla="*/ 51 h 51"/>
                <a:gd name="T4" fmla="*/ 0 w 23"/>
                <a:gd name="T5" fmla="*/ 49 h 51"/>
                <a:gd name="T6" fmla="*/ 3 w 23"/>
                <a:gd name="T7" fmla="*/ 49 h 51"/>
                <a:gd name="T8" fmla="*/ 6 w 23"/>
                <a:gd name="T9" fmla="*/ 48 h 51"/>
                <a:gd name="T10" fmla="*/ 7 w 23"/>
                <a:gd name="T11" fmla="*/ 47 h 51"/>
                <a:gd name="T12" fmla="*/ 8 w 23"/>
                <a:gd name="T13" fmla="*/ 45 h 51"/>
                <a:gd name="T14" fmla="*/ 8 w 23"/>
                <a:gd name="T15" fmla="*/ 8 h 51"/>
                <a:gd name="T16" fmla="*/ 7 w 23"/>
                <a:gd name="T17" fmla="*/ 6 h 51"/>
                <a:gd name="T18" fmla="*/ 6 w 23"/>
                <a:gd name="T19" fmla="*/ 4 h 51"/>
                <a:gd name="T20" fmla="*/ 3 w 23"/>
                <a:gd name="T21" fmla="*/ 3 h 51"/>
                <a:gd name="T22" fmla="*/ 0 w 23"/>
                <a:gd name="T23" fmla="*/ 3 h 51"/>
                <a:gd name="T24" fmla="*/ 0 w 23"/>
                <a:gd name="T25" fmla="*/ 0 h 51"/>
                <a:gd name="T26" fmla="*/ 23 w 23"/>
                <a:gd name="T27" fmla="*/ 0 h 51"/>
                <a:gd name="T28" fmla="*/ 23 w 23"/>
                <a:gd name="T29" fmla="*/ 3 h 51"/>
                <a:gd name="T30" fmla="*/ 20 w 23"/>
                <a:gd name="T31" fmla="*/ 3 h 51"/>
                <a:gd name="T32" fmla="*/ 18 w 23"/>
                <a:gd name="T33" fmla="*/ 4 h 51"/>
                <a:gd name="T34" fmla="*/ 16 w 23"/>
                <a:gd name="T35" fmla="*/ 5 h 51"/>
                <a:gd name="T36" fmla="*/ 15 w 23"/>
                <a:gd name="T37" fmla="*/ 7 h 51"/>
                <a:gd name="T38" fmla="*/ 15 w 23"/>
                <a:gd name="T39" fmla="*/ 44 h 51"/>
                <a:gd name="T40" fmla="*/ 16 w 23"/>
                <a:gd name="T41" fmla="*/ 46 h 51"/>
                <a:gd name="T42" fmla="*/ 18 w 23"/>
                <a:gd name="T43" fmla="*/ 48 h 51"/>
                <a:gd name="T44" fmla="*/ 20 w 23"/>
                <a:gd name="T45" fmla="*/ 48 h 51"/>
                <a:gd name="T46" fmla="*/ 23 w 23"/>
                <a:gd name="T47" fmla="*/ 49 h 51"/>
                <a:gd name="T48" fmla="*/ 23 w 23"/>
                <a:gd name="T4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51">
                  <a:moveTo>
                    <a:pt x="23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9"/>
                    <a:pt x="2" y="49"/>
                    <a:pt x="3" y="49"/>
                  </a:cubicBezTo>
                  <a:cubicBezTo>
                    <a:pt x="4" y="49"/>
                    <a:pt x="5" y="48"/>
                    <a:pt x="6" y="48"/>
                  </a:cubicBezTo>
                  <a:cubicBezTo>
                    <a:pt x="6" y="48"/>
                    <a:pt x="7" y="47"/>
                    <a:pt x="7" y="47"/>
                  </a:cubicBezTo>
                  <a:cubicBezTo>
                    <a:pt x="8" y="46"/>
                    <a:pt x="8" y="46"/>
                    <a:pt x="8" y="45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6"/>
                    <a:pt x="7" y="6"/>
                  </a:cubicBezTo>
                  <a:cubicBezTo>
                    <a:pt x="7" y="5"/>
                    <a:pt x="7" y="5"/>
                    <a:pt x="6" y="4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0" y="3"/>
                  </a:cubicBezTo>
                  <a:cubicBezTo>
                    <a:pt x="19" y="3"/>
                    <a:pt x="19" y="4"/>
                    <a:pt x="18" y="4"/>
                  </a:cubicBezTo>
                  <a:cubicBezTo>
                    <a:pt x="17" y="4"/>
                    <a:pt x="16" y="5"/>
                    <a:pt x="16" y="5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5"/>
                    <a:pt x="16" y="46"/>
                    <a:pt x="16" y="46"/>
                  </a:cubicBezTo>
                  <a:cubicBezTo>
                    <a:pt x="16" y="47"/>
                    <a:pt x="17" y="47"/>
                    <a:pt x="18" y="48"/>
                  </a:cubicBezTo>
                  <a:cubicBezTo>
                    <a:pt x="18" y="48"/>
                    <a:pt x="19" y="48"/>
                    <a:pt x="20" y="48"/>
                  </a:cubicBezTo>
                  <a:cubicBezTo>
                    <a:pt x="21" y="49"/>
                    <a:pt x="22" y="49"/>
                    <a:pt x="23" y="49"/>
                  </a:cubicBezTo>
                  <a:lnTo>
                    <a:pt x="23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2"/>
            <p:cNvSpPr/>
            <p:nvPr userDrawn="1"/>
          </p:nvSpPr>
          <p:spPr bwMode="auto">
            <a:xfrm>
              <a:off x="4383039" y="1452985"/>
              <a:ext cx="165100" cy="192088"/>
            </a:xfrm>
            <a:custGeom>
              <a:avLst/>
              <a:gdLst>
                <a:gd name="T0" fmla="*/ 44 w 44"/>
                <a:gd name="T1" fmla="*/ 14 h 51"/>
                <a:gd name="T2" fmla="*/ 42 w 44"/>
                <a:gd name="T3" fmla="*/ 14 h 51"/>
                <a:gd name="T4" fmla="*/ 40 w 44"/>
                <a:gd name="T5" fmla="*/ 11 h 51"/>
                <a:gd name="T6" fmla="*/ 38 w 44"/>
                <a:gd name="T7" fmla="*/ 8 h 51"/>
                <a:gd name="T8" fmla="*/ 36 w 44"/>
                <a:gd name="T9" fmla="*/ 5 h 51"/>
                <a:gd name="T10" fmla="*/ 34 w 44"/>
                <a:gd name="T11" fmla="*/ 4 h 51"/>
                <a:gd name="T12" fmla="*/ 31 w 44"/>
                <a:gd name="T13" fmla="*/ 3 h 51"/>
                <a:gd name="T14" fmla="*/ 28 w 44"/>
                <a:gd name="T15" fmla="*/ 3 h 51"/>
                <a:gd name="T16" fmla="*/ 26 w 44"/>
                <a:gd name="T17" fmla="*/ 3 h 51"/>
                <a:gd name="T18" fmla="*/ 26 w 44"/>
                <a:gd name="T19" fmla="*/ 44 h 51"/>
                <a:gd name="T20" fmla="*/ 26 w 44"/>
                <a:gd name="T21" fmla="*/ 46 h 51"/>
                <a:gd name="T22" fmla="*/ 28 w 44"/>
                <a:gd name="T23" fmla="*/ 48 h 51"/>
                <a:gd name="T24" fmla="*/ 31 w 44"/>
                <a:gd name="T25" fmla="*/ 48 h 51"/>
                <a:gd name="T26" fmla="*/ 34 w 44"/>
                <a:gd name="T27" fmla="*/ 49 h 51"/>
                <a:gd name="T28" fmla="*/ 34 w 44"/>
                <a:gd name="T29" fmla="*/ 51 h 51"/>
                <a:gd name="T30" fmla="*/ 10 w 44"/>
                <a:gd name="T31" fmla="*/ 51 h 51"/>
                <a:gd name="T32" fmla="*/ 10 w 44"/>
                <a:gd name="T33" fmla="*/ 49 h 51"/>
                <a:gd name="T34" fmla="*/ 13 w 44"/>
                <a:gd name="T35" fmla="*/ 49 h 51"/>
                <a:gd name="T36" fmla="*/ 16 w 44"/>
                <a:gd name="T37" fmla="*/ 48 h 51"/>
                <a:gd name="T38" fmla="*/ 17 w 44"/>
                <a:gd name="T39" fmla="*/ 47 h 51"/>
                <a:gd name="T40" fmla="*/ 18 w 44"/>
                <a:gd name="T41" fmla="*/ 44 h 51"/>
                <a:gd name="T42" fmla="*/ 18 w 44"/>
                <a:gd name="T43" fmla="*/ 3 h 51"/>
                <a:gd name="T44" fmla="*/ 16 w 44"/>
                <a:gd name="T45" fmla="*/ 3 h 51"/>
                <a:gd name="T46" fmla="*/ 13 w 44"/>
                <a:gd name="T47" fmla="*/ 3 h 51"/>
                <a:gd name="T48" fmla="*/ 10 w 44"/>
                <a:gd name="T49" fmla="*/ 4 h 51"/>
                <a:gd name="T50" fmla="*/ 7 w 44"/>
                <a:gd name="T51" fmla="*/ 5 h 51"/>
                <a:gd name="T52" fmla="*/ 5 w 44"/>
                <a:gd name="T53" fmla="*/ 8 h 51"/>
                <a:gd name="T54" fmla="*/ 3 w 44"/>
                <a:gd name="T55" fmla="*/ 11 h 51"/>
                <a:gd name="T56" fmla="*/ 2 w 44"/>
                <a:gd name="T57" fmla="*/ 14 h 51"/>
                <a:gd name="T58" fmla="*/ 0 w 44"/>
                <a:gd name="T59" fmla="*/ 14 h 51"/>
                <a:gd name="T60" fmla="*/ 0 w 44"/>
                <a:gd name="T61" fmla="*/ 0 h 51"/>
                <a:gd name="T62" fmla="*/ 44 w 44"/>
                <a:gd name="T63" fmla="*/ 0 h 51"/>
                <a:gd name="T64" fmla="*/ 44 w 44"/>
                <a:gd name="T65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" h="51">
                  <a:moveTo>
                    <a:pt x="44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1" y="13"/>
                    <a:pt x="41" y="12"/>
                    <a:pt x="40" y="11"/>
                  </a:cubicBezTo>
                  <a:cubicBezTo>
                    <a:pt x="40" y="10"/>
                    <a:pt x="39" y="9"/>
                    <a:pt x="38" y="8"/>
                  </a:cubicBezTo>
                  <a:cubicBezTo>
                    <a:pt x="38" y="7"/>
                    <a:pt x="37" y="6"/>
                    <a:pt x="36" y="5"/>
                  </a:cubicBezTo>
                  <a:cubicBezTo>
                    <a:pt x="35" y="4"/>
                    <a:pt x="34" y="4"/>
                    <a:pt x="34" y="4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3"/>
                    <a:pt x="29" y="3"/>
                    <a:pt x="28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6"/>
                    <a:pt x="26" y="46"/>
                  </a:cubicBezTo>
                  <a:cubicBezTo>
                    <a:pt x="26" y="47"/>
                    <a:pt x="27" y="47"/>
                    <a:pt x="28" y="48"/>
                  </a:cubicBezTo>
                  <a:cubicBezTo>
                    <a:pt x="28" y="48"/>
                    <a:pt x="29" y="48"/>
                    <a:pt x="31" y="48"/>
                  </a:cubicBezTo>
                  <a:cubicBezTo>
                    <a:pt x="32" y="49"/>
                    <a:pt x="33" y="49"/>
                    <a:pt x="34" y="49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3" y="49"/>
                  </a:cubicBezTo>
                  <a:cubicBezTo>
                    <a:pt x="14" y="48"/>
                    <a:pt x="15" y="48"/>
                    <a:pt x="16" y="48"/>
                  </a:cubicBezTo>
                  <a:cubicBezTo>
                    <a:pt x="16" y="48"/>
                    <a:pt x="17" y="47"/>
                    <a:pt x="17" y="47"/>
                  </a:cubicBezTo>
                  <a:cubicBezTo>
                    <a:pt x="18" y="46"/>
                    <a:pt x="18" y="45"/>
                    <a:pt x="18" y="4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9" y="4"/>
                    <a:pt x="8" y="4"/>
                    <a:pt x="7" y="5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4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3"/>
            <p:cNvSpPr/>
            <p:nvPr userDrawn="1"/>
          </p:nvSpPr>
          <p:spPr bwMode="auto">
            <a:xfrm>
              <a:off x="4559251" y="1452985"/>
              <a:ext cx="184150" cy="192088"/>
            </a:xfrm>
            <a:custGeom>
              <a:avLst/>
              <a:gdLst>
                <a:gd name="T0" fmla="*/ 49 w 49"/>
                <a:gd name="T1" fmla="*/ 3 h 51"/>
                <a:gd name="T2" fmla="*/ 47 w 49"/>
                <a:gd name="T3" fmla="*/ 4 h 51"/>
                <a:gd name="T4" fmla="*/ 45 w 49"/>
                <a:gd name="T5" fmla="*/ 4 h 51"/>
                <a:gd name="T6" fmla="*/ 43 w 49"/>
                <a:gd name="T7" fmla="*/ 6 h 51"/>
                <a:gd name="T8" fmla="*/ 41 w 49"/>
                <a:gd name="T9" fmla="*/ 8 h 51"/>
                <a:gd name="T10" fmla="*/ 36 w 49"/>
                <a:gd name="T11" fmla="*/ 16 h 51"/>
                <a:gd name="T12" fmla="*/ 30 w 49"/>
                <a:gd name="T13" fmla="*/ 26 h 51"/>
                <a:gd name="T14" fmla="*/ 28 w 49"/>
                <a:gd name="T15" fmla="*/ 30 h 51"/>
                <a:gd name="T16" fmla="*/ 28 w 49"/>
                <a:gd name="T17" fmla="*/ 34 h 51"/>
                <a:gd name="T18" fmla="*/ 28 w 49"/>
                <a:gd name="T19" fmla="*/ 44 h 51"/>
                <a:gd name="T20" fmla="*/ 29 w 49"/>
                <a:gd name="T21" fmla="*/ 46 h 51"/>
                <a:gd name="T22" fmla="*/ 30 w 49"/>
                <a:gd name="T23" fmla="*/ 48 h 51"/>
                <a:gd name="T24" fmla="*/ 33 w 49"/>
                <a:gd name="T25" fmla="*/ 48 h 51"/>
                <a:gd name="T26" fmla="*/ 36 w 49"/>
                <a:gd name="T27" fmla="*/ 49 h 51"/>
                <a:gd name="T28" fmla="*/ 36 w 49"/>
                <a:gd name="T29" fmla="*/ 51 h 51"/>
                <a:gd name="T30" fmla="*/ 12 w 49"/>
                <a:gd name="T31" fmla="*/ 51 h 51"/>
                <a:gd name="T32" fmla="*/ 12 w 49"/>
                <a:gd name="T33" fmla="*/ 49 h 51"/>
                <a:gd name="T34" fmla="*/ 15 w 49"/>
                <a:gd name="T35" fmla="*/ 49 h 51"/>
                <a:gd name="T36" fmla="*/ 18 w 49"/>
                <a:gd name="T37" fmla="*/ 48 h 51"/>
                <a:gd name="T38" fmla="*/ 20 w 49"/>
                <a:gd name="T39" fmla="*/ 47 h 51"/>
                <a:gd name="T40" fmla="*/ 20 w 49"/>
                <a:gd name="T41" fmla="*/ 44 h 51"/>
                <a:gd name="T42" fmla="*/ 20 w 49"/>
                <a:gd name="T43" fmla="*/ 32 h 51"/>
                <a:gd name="T44" fmla="*/ 20 w 49"/>
                <a:gd name="T45" fmla="*/ 30 h 51"/>
                <a:gd name="T46" fmla="*/ 18 w 49"/>
                <a:gd name="T47" fmla="*/ 26 h 51"/>
                <a:gd name="T48" fmla="*/ 13 w 49"/>
                <a:gd name="T49" fmla="*/ 17 h 51"/>
                <a:gd name="T50" fmla="*/ 9 w 49"/>
                <a:gd name="T51" fmla="*/ 9 h 51"/>
                <a:gd name="T52" fmla="*/ 7 w 49"/>
                <a:gd name="T53" fmla="*/ 6 h 51"/>
                <a:gd name="T54" fmla="*/ 5 w 49"/>
                <a:gd name="T55" fmla="*/ 4 h 51"/>
                <a:gd name="T56" fmla="*/ 2 w 49"/>
                <a:gd name="T57" fmla="*/ 3 h 51"/>
                <a:gd name="T58" fmla="*/ 0 w 49"/>
                <a:gd name="T59" fmla="*/ 3 h 51"/>
                <a:gd name="T60" fmla="*/ 0 w 49"/>
                <a:gd name="T61" fmla="*/ 0 h 51"/>
                <a:gd name="T62" fmla="*/ 22 w 49"/>
                <a:gd name="T63" fmla="*/ 0 h 51"/>
                <a:gd name="T64" fmla="*/ 22 w 49"/>
                <a:gd name="T65" fmla="*/ 3 h 51"/>
                <a:gd name="T66" fmla="*/ 17 w 49"/>
                <a:gd name="T67" fmla="*/ 4 h 51"/>
                <a:gd name="T68" fmla="*/ 15 w 49"/>
                <a:gd name="T69" fmla="*/ 5 h 51"/>
                <a:gd name="T70" fmla="*/ 16 w 49"/>
                <a:gd name="T71" fmla="*/ 6 h 51"/>
                <a:gd name="T72" fmla="*/ 16 w 49"/>
                <a:gd name="T73" fmla="*/ 7 h 51"/>
                <a:gd name="T74" fmla="*/ 17 w 49"/>
                <a:gd name="T75" fmla="*/ 9 h 51"/>
                <a:gd name="T76" fmla="*/ 18 w 49"/>
                <a:gd name="T77" fmla="*/ 11 h 51"/>
                <a:gd name="T78" fmla="*/ 22 w 49"/>
                <a:gd name="T79" fmla="*/ 18 h 51"/>
                <a:gd name="T80" fmla="*/ 26 w 49"/>
                <a:gd name="T81" fmla="*/ 26 h 51"/>
                <a:gd name="T82" fmla="*/ 35 w 49"/>
                <a:gd name="T83" fmla="*/ 12 h 51"/>
                <a:gd name="T84" fmla="*/ 38 w 49"/>
                <a:gd name="T85" fmla="*/ 6 h 51"/>
                <a:gd name="T86" fmla="*/ 37 w 49"/>
                <a:gd name="T87" fmla="*/ 4 h 51"/>
                <a:gd name="T88" fmla="*/ 36 w 49"/>
                <a:gd name="T89" fmla="*/ 4 h 51"/>
                <a:gd name="T90" fmla="*/ 34 w 49"/>
                <a:gd name="T91" fmla="*/ 3 h 51"/>
                <a:gd name="T92" fmla="*/ 31 w 49"/>
                <a:gd name="T93" fmla="*/ 3 h 51"/>
                <a:gd name="T94" fmla="*/ 31 w 49"/>
                <a:gd name="T95" fmla="*/ 0 h 51"/>
                <a:gd name="T96" fmla="*/ 49 w 49"/>
                <a:gd name="T97" fmla="*/ 0 h 51"/>
                <a:gd name="T98" fmla="*/ 49 w 49"/>
                <a:gd name="T9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9" h="51">
                  <a:moveTo>
                    <a:pt x="49" y="3"/>
                  </a:moveTo>
                  <a:cubicBezTo>
                    <a:pt x="49" y="3"/>
                    <a:pt x="48" y="3"/>
                    <a:pt x="47" y="4"/>
                  </a:cubicBezTo>
                  <a:cubicBezTo>
                    <a:pt x="46" y="4"/>
                    <a:pt x="46" y="4"/>
                    <a:pt x="45" y="4"/>
                  </a:cubicBezTo>
                  <a:cubicBezTo>
                    <a:pt x="44" y="5"/>
                    <a:pt x="44" y="5"/>
                    <a:pt x="43" y="6"/>
                  </a:cubicBezTo>
                  <a:cubicBezTo>
                    <a:pt x="43" y="6"/>
                    <a:pt x="42" y="7"/>
                    <a:pt x="41" y="8"/>
                  </a:cubicBezTo>
                  <a:cubicBezTo>
                    <a:pt x="39" y="11"/>
                    <a:pt x="38" y="13"/>
                    <a:pt x="36" y="16"/>
                  </a:cubicBezTo>
                  <a:cubicBezTo>
                    <a:pt x="35" y="19"/>
                    <a:pt x="33" y="22"/>
                    <a:pt x="30" y="26"/>
                  </a:cubicBezTo>
                  <a:cubicBezTo>
                    <a:pt x="29" y="28"/>
                    <a:pt x="29" y="29"/>
                    <a:pt x="28" y="30"/>
                  </a:cubicBezTo>
                  <a:cubicBezTo>
                    <a:pt x="28" y="31"/>
                    <a:pt x="28" y="32"/>
                    <a:pt x="28" y="3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6"/>
                    <a:pt x="29" y="46"/>
                  </a:cubicBezTo>
                  <a:cubicBezTo>
                    <a:pt x="29" y="47"/>
                    <a:pt x="29" y="47"/>
                    <a:pt x="30" y="48"/>
                  </a:cubicBezTo>
                  <a:cubicBezTo>
                    <a:pt x="31" y="48"/>
                    <a:pt x="32" y="48"/>
                    <a:pt x="33" y="48"/>
                  </a:cubicBezTo>
                  <a:cubicBezTo>
                    <a:pt x="34" y="49"/>
                    <a:pt x="35" y="49"/>
                    <a:pt x="36" y="4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9" y="48"/>
                    <a:pt x="20" y="47"/>
                    <a:pt x="20" y="47"/>
                  </a:cubicBezTo>
                  <a:cubicBezTo>
                    <a:pt x="20" y="46"/>
                    <a:pt x="20" y="45"/>
                    <a:pt x="20" y="4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0" y="31"/>
                    <a:pt x="20" y="30"/>
                  </a:cubicBezTo>
                  <a:cubicBezTo>
                    <a:pt x="19" y="29"/>
                    <a:pt x="19" y="28"/>
                    <a:pt x="18" y="26"/>
                  </a:cubicBezTo>
                  <a:cubicBezTo>
                    <a:pt x="17" y="24"/>
                    <a:pt x="15" y="21"/>
                    <a:pt x="13" y="17"/>
                  </a:cubicBezTo>
                  <a:cubicBezTo>
                    <a:pt x="12" y="14"/>
                    <a:pt x="10" y="11"/>
                    <a:pt x="9" y="9"/>
                  </a:cubicBezTo>
                  <a:cubicBezTo>
                    <a:pt x="8" y="8"/>
                    <a:pt x="7" y="7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4"/>
                    <a:pt x="2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0" y="3"/>
                    <a:pt x="18" y="3"/>
                    <a:pt x="17" y="4"/>
                  </a:cubicBezTo>
                  <a:cubicBezTo>
                    <a:pt x="16" y="4"/>
                    <a:pt x="15" y="4"/>
                    <a:pt x="15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6" y="6"/>
                    <a:pt x="16" y="6"/>
                    <a:pt x="16" y="7"/>
                  </a:cubicBezTo>
                  <a:cubicBezTo>
                    <a:pt x="16" y="7"/>
                    <a:pt x="17" y="8"/>
                    <a:pt x="17" y="9"/>
                  </a:cubicBezTo>
                  <a:cubicBezTo>
                    <a:pt x="18" y="10"/>
                    <a:pt x="18" y="11"/>
                    <a:pt x="18" y="11"/>
                  </a:cubicBezTo>
                  <a:cubicBezTo>
                    <a:pt x="20" y="13"/>
                    <a:pt x="21" y="16"/>
                    <a:pt x="22" y="18"/>
                  </a:cubicBezTo>
                  <a:cubicBezTo>
                    <a:pt x="23" y="20"/>
                    <a:pt x="25" y="23"/>
                    <a:pt x="26" y="26"/>
                  </a:cubicBezTo>
                  <a:cubicBezTo>
                    <a:pt x="30" y="20"/>
                    <a:pt x="33" y="15"/>
                    <a:pt x="35" y="12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38" y="5"/>
                    <a:pt x="38" y="5"/>
                    <a:pt x="37" y="4"/>
                  </a:cubicBezTo>
                  <a:cubicBezTo>
                    <a:pt x="37" y="4"/>
                    <a:pt x="36" y="4"/>
                    <a:pt x="36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4"/>
            <p:cNvSpPr/>
            <p:nvPr userDrawn="1"/>
          </p:nvSpPr>
          <p:spPr bwMode="auto">
            <a:xfrm>
              <a:off x="2306589" y="714797"/>
              <a:ext cx="327025" cy="461963"/>
            </a:xfrm>
            <a:custGeom>
              <a:avLst/>
              <a:gdLst>
                <a:gd name="T0" fmla="*/ 67 w 87"/>
                <a:gd name="T1" fmla="*/ 93 h 122"/>
                <a:gd name="T2" fmla="*/ 63 w 87"/>
                <a:gd name="T3" fmla="*/ 93 h 122"/>
                <a:gd name="T4" fmla="*/ 50 w 87"/>
                <a:gd name="T5" fmla="*/ 98 h 122"/>
                <a:gd name="T6" fmla="*/ 33 w 87"/>
                <a:gd name="T7" fmla="*/ 98 h 122"/>
                <a:gd name="T8" fmla="*/ 33 w 87"/>
                <a:gd name="T9" fmla="*/ 97 h 122"/>
                <a:gd name="T10" fmla="*/ 44 w 87"/>
                <a:gd name="T11" fmla="*/ 86 h 122"/>
                <a:gd name="T12" fmla="*/ 44 w 87"/>
                <a:gd name="T13" fmla="*/ 73 h 122"/>
                <a:gd name="T14" fmla="*/ 59 w 87"/>
                <a:gd name="T15" fmla="*/ 68 h 122"/>
                <a:gd name="T16" fmla="*/ 71 w 87"/>
                <a:gd name="T17" fmla="*/ 63 h 122"/>
                <a:gd name="T18" fmla="*/ 80 w 87"/>
                <a:gd name="T19" fmla="*/ 51 h 122"/>
                <a:gd name="T20" fmla="*/ 81 w 87"/>
                <a:gd name="T21" fmla="*/ 44 h 122"/>
                <a:gd name="T22" fmla="*/ 81 w 87"/>
                <a:gd name="T23" fmla="*/ 41 h 122"/>
                <a:gd name="T24" fmla="*/ 68 w 87"/>
                <a:gd name="T25" fmla="*/ 36 h 122"/>
                <a:gd name="T26" fmla="*/ 64 w 87"/>
                <a:gd name="T27" fmla="*/ 31 h 122"/>
                <a:gd name="T28" fmla="*/ 63 w 87"/>
                <a:gd name="T29" fmla="*/ 28 h 122"/>
                <a:gd name="T30" fmla="*/ 62 w 87"/>
                <a:gd name="T31" fmla="*/ 27 h 122"/>
                <a:gd name="T32" fmla="*/ 58 w 87"/>
                <a:gd name="T33" fmla="*/ 28 h 122"/>
                <a:gd name="T34" fmla="*/ 57 w 87"/>
                <a:gd name="T35" fmla="*/ 29 h 122"/>
                <a:gd name="T36" fmla="*/ 57 w 87"/>
                <a:gd name="T37" fmla="*/ 30 h 122"/>
                <a:gd name="T38" fmla="*/ 57 w 87"/>
                <a:gd name="T39" fmla="*/ 41 h 122"/>
                <a:gd name="T40" fmla="*/ 49 w 87"/>
                <a:gd name="T41" fmla="*/ 46 h 122"/>
                <a:gd name="T42" fmla="*/ 44 w 87"/>
                <a:gd name="T43" fmla="*/ 52 h 122"/>
                <a:gd name="T44" fmla="*/ 39 w 87"/>
                <a:gd name="T45" fmla="*/ 50 h 122"/>
                <a:gd name="T46" fmla="*/ 22 w 87"/>
                <a:gd name="T47" fmla="*/ 8 h 122"/>
                <a:gd name="T48" fmla="*/ 13 w 87"/>
                <a:gd name="T49" fmla="*/ 0 h 122"/>
                <a:gd name="T50" fmla="*/ 9 w 87"/>
                <a:gd name="T51" fmla="*/ 11 h 122"/>
                <a:gd name="T52" fmla="*/ 9 w 87"/>
                <a:gd name="T53" fmla="*/ 13 h 122"/>
                <a:gd name="T54" fmla="*/ 3 w 87"/>
                <a:gd name="T55" fmla="*/ 38 h 122"/>
                <a:gd name="T56" fmla="*/ 0 w 87"/>
                <a:gd name="T57" fmla="*/ 53 h 122"/>
                <a:gd name="T58" fmla="*/ 7 w 87"/>
                <a:gd name="T59" fmla="*/ 81 h 122"/>
                <a:gd name="T60" fmla="*/ 8 w 87"/>
                <a:gd name="T61" fmla="*/ 91 h 122"/>
                <a:gd name="T62" fmla="*/ 21 w 87"/>
                <a:gd name="T63" fmla="*/ 117 h 122"/>
                <a:gd name="T64" fmla="*/ 41 w 87"/>
                <a:gd name="T65" fmla="*/ 119 h 122"/>
                <a:gd name="T66" fmla="*/ 46 w 87"/>
                <a:gd name="T67" fmla="*/ 115 h 122"/>
                <a:gd name="T68" fmla="*/ 53 w 87"/>
                <a:gd name="T69" fmla="*/ 115 h 122"/>
                <a:gd name="T70" fmla="*/ 72 w 87"/>
                <a:gd name="T71" fmla="*/ 110 h 122"/>
                <a:gd name="T72" fmla="*/ 82 w 87"/>
                <a:gd name="T73" fmla="*/ 104 h 122"/>
                <a:gd name="T74" fmla="*/ 87 w 87"/>
                <a:gd name="T75" fmla="*/ 94 h 122"/>
                <a:gd name="T76" fmla="*/ 86 w 87"/>
                <a:gd name="T77" fmla="*/ 88 h 122"/>
                <a:gd name="T78" fmla="*/ 67 w 87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7" h="122">
                  <a:moveTo>
                    <a:pt x="67" y="93"/>
                  </a:moveTo>
                  <a:cubicBezTo>
                    <a:pt x="66" y="93"/>
                    <a:pt x="64" y="93"/>
                    <a:pt x="63" y="93"/>
                  </a:cubicBezTo>
                  <a:cubicBezTo>
                    <a:pt x="59" y="95"/>
                    <a:pt x="54" y="96"/>
                    <a:pt x="50" y="98"/>
                  </a:cubicBezTo>
                  <a:cubicBezTo>
                    <a:pt x="45" y="99"/>
                    <a:pt x="38" y="102"/>
                    <a:pt x="33" y="98"/>
                  </a:cubicBezTo>
                  <a:cubicBezTo>
                    <a:pt x="33" y="98"/>
                    <a:pt x="33" y="98"/>
                    <a:pt x="33" y="97"/>
                  </a:cubicBezTo>
                  <a:cubicBezTo>
                    <a:pt x="37" y="93"/>
                    <a:pt x="37" y="90"/>
                    <a:pt x="44" y="86"/>
                  </a:cubicBezTo>
                  <a:cubicBezTo>
                    <a:pt x="44" y="82"/>
                    <a:pt x="46" y="76"/>
                    <a:pt x="44" y="73"/>
                  </a:cubicBezTo>
                  <a:cubicBezTo>
                    <a:pt x="44" y="66"/>
                    <a:pt x="53" y="69"/>
                    <a:pt x="59" y="68"/>
                  </a:cubicBezTo>
                  <a:cubicBezTo>
                    <a:pt x="63" y="67"/>
                    <a:pt x="68" y="65"/>
                    <a:pt x="71" y="63"/>
                  </a:cubicBezTo>
                  <a:cubicBezTo>
                    <a:pt x="75" y="61"/>
                    <a:pt x="78" y="56"/>
                    <a:pt x="80" y="51"/>
                  </a:cubicBezTo>
                  <a:cubicBezTo>
                    <a:pt x="81" y="50"/>
                    <a:pt x="80" y="46"/>
                    <a:pt x="81" y="44"/>
                  </a:cubicBezTo>
                  <a:cubicBezTo>
                    <a:pt x="81" y="43"/>
                    <a:pt x="81" y="42"/>
                    <a:pt x="81" y="41"/>
                  </a:cubicBezTo>
                  <a:cubicBezTo>
                    <a:pt x="81" y="40"/>
                    <a:pt x="70" y="37"/>
                    <a:pt x="68" y="36"/>
                  </a:cubicBezTo>
                  <a:cubicBezTo>
                    <a:pt x="67" y="35"/>
                    <a:pt x="64" y="33"/>
                    <a:pt x="64" y="31"/>
                  </a:cubicBezTo>
                  <a:cubicBezTo>
                    <a:pt x="63" y="30"/>
                    <a:pt x="64" y="29"/>
                    <a:pt x="63" y="28"/>
                  </a:cubicBezTo>
                  <a:cubicBezTo>
                    <a:pt x="63" y="27"/>
                    <a:pt x="62" y="27"/>
                    <a:pt x="62" y="27"/>
                  </a:cubicBezTo>
                  <a:cubicBezTo>
                    <a:pt x="59" y="27"/>
                    <a:pt x="59" y="27"/>
                    <a:pt x="58" y="28"/>
                  </a:cubicBezTo>
                  <a:cubicBezTo>
                    <a:pt x="58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4"/>
                    <a:pt x="57" y="37"/>
                    <a:pt x="57" y="41"/>
                  </a:cubicBezTo>
                  <a:cubicBezTo>
                    <a:pt x="56" y="43"/>
                    <a:pt x="51" y="45"/>
                    <a:pt x="49" y="46"/>
                  </a:cubicBezTo>
                  <a:cubicBezTo>
                    <a:pt x="47" y="48"/>
                    <a:pt x="45" y="50"/>
                    <a:pt x="44" y="52"/>
                  </a:cubicBezTo>
                  <a:cubicBezTo>
                    <a:pt x="41" y="52"/>
                    <a:pt x="41" y="51"/>
                    <a:pt x="39" y="50"/>
                  </a:cubicBezTo>
                  <a:cubicBezTo>
                    <a:pt x="36" y="32"/>
                    <a:pt x="34" y="17"/>
                    <a:pt x="22" y="8"/>
                  </a:cubicBezTo>
                  <a:cubicBezTo>
                    <a:pt x="19" y="6"/>
                    <a:pt x="17" y="2"/>
                    <a:pt x="13" y="0"/>
                  </a:cubicBezTo>
                  <a:cubicBezTo>
                    <a:pt x="12" y="4"/>
                    <a:pt x="10" y="7"/>
                    <a:pt x="9" y="11"/>
                  </a:cubicBezTo>
                  <a:cubicBezTo>
                    <a:pt x="9" y="12"/>
                    <a:pt x="9" y="13"/>
                    <a:pt x="9" y="13"/>
                  </a:cubicBezTo>
                  <a:cubicBezTo>
                    <a:pt x="7" y="21"/>
                    <a:pt x="5" y="30"/>
                    <a:pt x="3" y="38"/>
                  </a:cubicBezTo>
                  <a:cubicBezTo>
                    <a:pt x="3" y="40"/>
                    <a:pt x="0" y="51"/>
                    <a:pt x="0" y="53"/>
                  </a:cubicBezTo>
                  <a:cubicBezTo>
                    <a:pt x="2" y="62"/>
                    <a:pt x="5" y="73"/>
                    <a:pt x="7" y="81"/>
                  </a:cubicBezTo>
                  <a:cubicBezTo>
                    <a:pt x="8" y="85"/>
                    <a:pt x="7" y="88"/>
                    <a:pt x="8" y="91"/>
                  </a:cubicBezTo>
                  <a:cubicBezTo>
                    <a:pt x="10" y="98"/>
                    <a:pt x="16" y="114"/>
                    <a:pt x="21" y="117"/>
                  </a:cubicBezTo>
                  <a:cubicBezTo>
                    <a:pt x="26" y="120"/>
                    <a:pt x="34" y="122"/>
                    <a:pt x="41" y="119"/>
                  </a:cubicBezTo>
                  <a:cubicBezTo>
                    <a:pt x="43" y="118"/>
                    <a:pt x="45" y="115"/>
                    <a:pt x="46" y="115"/>
                  </a:cubicBezTo>
                  <a:cubicBezTo>
                    <a:pt x="49" y="115"/>
                    <a:pt x="51" y="115"/>
                    <a:pt x="53" y="115"/>
                  </a:cubicBezTo>
                  <a:cubicBezTo>
                    <a:pt x="59" y="113"/>
                    <a:pt x="66" y="111"/>
                    <a:pt x="72" y="110"/>
                  </a:cubicBezTo>
                  <a:cubicBezTo>
                    <a:pt x="74" y="109"/>
                    <a:pt x="80" y="106"/>
                    <a:pt x="82" y="104"/>
                  </a:cubicBezTo>
                  <a:cubicBezTo>
                    <a:pt x="84" y="102"/>
                    <a:pt x="84" y="97"/>
                    <a:pt x="87" y="94"/>
                  </a:cubicBezTo>
                  <a:cubicBezTo>
                    <a:pt x="87" y="91"/>
                    <a:pt x="87" y="90"/>
                    <a:pt x="86" y="88"/>
                  </a:cubicBezTo>
                  <a:cubicBezTo>
                    <a:pt x="78" y="88"/>
                    <a:pt x="73" y="91"/>
                    <a:pt x="67" y="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1919239" y="627485"/>
              <a:ext cx="282575" cy="644525"/>
            </a:xfrm>
            <a:custGeom>
              <a:avLst/>
              <a:gdLst>
                <a:gd name="T0" fmla="*/ 74 w 75"/>
                <a:gd name="T1" fmla="*/ 59 h 170"/>
                <a:gd name="T2" fmla="*/ 73 w 75"/>
                <a:gd name="T3" fmla="*/ 42 h 170"/>
                <a:gd name="T4" fmla="*/ 72 w 75"/>
                <a:gd name="T5" fmla="*/ 30 h 170"/>
                <a:gd name="T6" fmla="*/ 42 w 75"/>
                <a:gd name="T7" fmla="*/ 7 h 170"/>
                <a:gd name="T8" fmla="*/ 33 w 75"/>
                <a:gd name="T9" fmla="*/ 1 h 170"/>
                <a:gd name="T10" fmla="*/ 30 w 75"/>
                <a:gd name="T11" fmla="*/ 4 h 170"/>
                <a:gd name="T12" fmla="*/ 37 w 75"/>
                <a:gd name="T13" fmla="*/ 16 h 170"/>
                <a:gd name="T14" fmla="*/ 42 w 75"/>
                <a:gd name="T15" fmla="*/ 23 h 170"/>
                <a:gd name="T16" fmla="*/ 51 w 75"/>
                <a:gd name="T17" fmla="*/ 35 h 170"/>
                <a:gd name="T18" fmla="*/ 52 w 75"/>
                <a:gd name="T19" fmla="*/ 71 h 170"/>
                <a:gd name="T20" fmla="*/ 52 w 75"/>
                <a:gd name="T21" fmla="*/ 80 h 170"/>
                <a:gd name="T22" fmla="*/ 51 w 75"/>
                <a:gd name="T23" fmla="*/ 90 h 170"/>
                <a:gd name="T24" fmla="*/ 44 w 75"/>
                <a:gd name="T25" fmla="*/ 86 h 170"/>
                <a:gd name="T26" fmla="*/ 39 w 75"/>
                <a:gd name="T27" fmla="*/ 85 h 170"/>
                <a:gd name="T28" fmla="*/ 33 w 75"/>
                <a:gd name="T29" fmla="*/ 81 h 170"/>
                <a:gd name="T30" fmla="*/ 26 w 75"/>
                <a:gd name="T31" fmla="*/ 80 h 170"/>
                <a:gd name="T32" fmla="*/ 17 w 75"/>
                <a:gd name="T33" fmla="*/ 77 h 170"/>
                <a:gd name="T34" fmla="*/ 14 w 75"/>
                <a:gd name="T35" fmla="*/ 79 h 170"/>
                <a:gd name="T36" fmla="*/ 19 w 75"/>
                <a:gd name="T37" fmla="*/ 88 h 170"/>
                <a:gd name="T38" fmla="*/ 19 w 75"/>
                <a:gd name="T39" fmla="*/ 91 h 170"/>
                <a:gd name="T40" fmla="*/ 21 w 75"/>
                <a:gd name="T41" fmla="*/ 101 h 170"/>
                <a:gd name="T42" fmla="*/ 18 w 75"/>
                <a:gd name="T43" fmla="*/ 112 h 170"/>
                <a:gd name="T44" fmla="*/ 2 w 75"/>
                <a:gd name="T45" fmla="*/ 143 h 170"/>
                <a:gd name="T46" fmla="*/ 1 w 75"/>
                <a:gd name="T47" fmla="*/ 144 h 170"/>
                <a:gd name="T48" fmla="*/ 1 w 75"/>
                <a:gd name="T49" fmla="*/ 146 h 170"/>
                <a:gd name="T50" fmla="*/ 6 w 75"/>
                <a:gd name="T51" fmla="*/ 169 h 170"/>
                <a:gd name="T52" fmla="*/ 7 w 75"/>
                <a:gd name="T53" fmla="*/ 170 h 170"/>
                <a:gd name="T54" fmla="*/ 15 w 75"/>
                <a:gd name="T55" fmla="*/ 170 h 170"/>
                <a:gd name="T56" fmla="*/ 24 w 75"/>
                <a:gd name="T57" fmla="*/ 161 h 170"/>
                <a:gd name="T58" fmla="*/ 36 w 75"/>
                <a:gd name="T59" fmla="*/ 153 h 170"/>
                <a:gd name="T60" fmla="*/ 38 w 75"/>
                <a:gd name="T61" fmla="*/ 151 h 170"/>
                <a:gd name="T62" fmla="*/ 50 w 75"/>
                <a:gd name="T63" fmla="*/ 141 h 170"/>
                <a:gd name="T64" fmla="*/ 51 w 75"/>
                <a:gd name="T65" fmla="*/ 141 h 170"/>
                <a:gd name="T66" fmla="*/ 51 w 75"/>
                <a:gd name="T67" fmla="*/ 147 h 170"/>
                <a:gd name="T68" fmla="*/ 53 w 75"/>
                <a:gd name="T69" fmla="*/ 165 h 170"/>
                <a:gd name="T70" fmla="*/ 58 w 75"/>
                <a:gd name="T71" fmla="*/ 164 h 170"/>
                <a:gd name="T72" fmla="*/ 65 w 75"/>
                <a:gd name="T73" fmla="*/ 154 h 170"/>
                <a:gd name="T74" fmla="*/ 72 w 75"/>
                <a:gd name="T75" fmla="*/ 124 h 170"/>
                <a:gd name="T76" fmla="*/ 72 w 75"/>
                <a:gd name="T77" fmla="*/ 113 h 170"/>
                <a:gd name="T78" fmla="*/ 74 w 75"/>
                <a:gd name="T79" fmla="*/ 80 h 170"/>
                <a:gd name="T80" fmla="*/ 75 w 75"/>
                <a:gd name="T81" fmla="*/ 66 h 170"/>
                <a:gd name="T82" fmla="*/ 74 w 75"/>
                <a:gd name="T83" fmla="*/ 59 h 170"/>
                <a:gd name="T84" fmla="*/ 51 w 75"/>
                <a:gd name="T85" fmla="*/ 122 h 170"/>
                <a:gd name="T86" fmla="*/ 51 w 75"/>
                <a:gd name="T87" fmla="*/ 128 h 170"/>
                <a:gd name="T88" fmla="*/ 44 w 75"/>
                <a:gd name="T89" fmla="*/ 132 h 170"/>
                <a:gd name="T90" fmla="*/ 40 w 75"/>
                <a:gd name="T91" fmla="*/ 136 h 170"/>
                <a:gd name="T92" fmla="*/ 31 w 75"/>
                <a:gd name="T93" fmla="*/ 139 h 170"/>
                <a:gd name="T94" fmla="*/ 24 w 75"/>
                <a:gd name="T95" fmla="*/ 144 h 170"/>
                <a:gd name="T96" fmla="*/ 13 w 75"/>
                <a:gd name="T97" fmla="*/ 146 h 170"/>
                <a:gd name="T98" fmla="*/ 12 w 75"/>
                <a:gd name="T99" fmla="*/ 145 h 170"/>
                <a:gd name="T100" fmla="*/ 17 w 75"/>
                <a:gd name="T101" fmla="*/ 135 h 170"/>
                <a:gd name="T102" fmla="*/ 30 w 75"/>
                <a:gd name="T103" fmla="*/ 118 h 170"/>
                <a:gd name="T104" fmla="*/ 31 w 75"/>
                <a:gd name="T105" fmla="*/ 115 h 170"/>
                <a:gd name="T106" fmla="*/ 36 w 75"/>
                <a:gd name="T107" fmla="*/ 108 h 170"/>
                <a:gd name="T108" fmla="*/ 49 w 75"/>
                <a:gd name="T109" fmla="*/ 99 h 170"/>
                <a:gd name="T110" fmla="*/ 51 w 75"/>
                <a:gd name="T111" fmla="*/ 99 h 170"/>
                <a:gd name="T112" fmla="*/ 51 w 75"/>
                <a:gd name="T113" fmla="*/ 114 h 170"/>
                <a:gd name="T114" fmla="*/ 51 w 75"/>
                <a:gd name="T115" fmla="*/ 12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70">
                  <a:moveTo>
                    <a:pt x="74" y="59"/>
                  </a:moveTo>
                  <a:cubicBezTo>
                    <a:pt x="74" y="53"/>
                    <a:pt x="74" y="46"/>
                    <a:pt x="73" y="42"/>
                  </a:cubicBezTo>
                  <a:cubicBezTo>
                    <a:pt x="72" y="38"/>
                    <a:pt x="74" y="33"/>
                    <a:pt x="72" y="30"/>
                  </a:cubicBezTo>
                  <a:cubicBezTo>
                    <a:pt x="68" y="20"/>
                    <a:pt x="51" y="12"/>
                    <a:pt x="42" y="7"/>
                  </a:cubicBezTo>
                  <a:cubicBezTo>
                    <a:pt x="38" y="5"/>
                    <a:pt x="38" y="2"/>
                    <a:pt x="33" y="1"/>
                  </a:cubicBezTo>
                  <a:cubicBezTo>
                    <a:pt x="32" y="0"/>
                    <a:pt x="30" y="3"/>
                    <a:pt x="30" y="4"/>
                  </a:cubicBezTo>
                  <a:cubicBezTo>
                    <a:pt x="29" y="10"/>
                    <a:pt x="34" y="12"/>
                    <a:pt x="37" y="16"/>
                  </a:cubicBezTo>
                  <a:cubicBezTo>
                    <a:pt x="39" y="18"/>
                    <a:pt x="40" y="21"/>
                    <a:pt x="42" y="23"/>
                  </a:cubicBezTo>
                  <a:cubicBezTo>
                    <a:pt x="45" y="27"/>
                    <a:pt x="49" y="30"/>
                    <a:pt x="51" y="35"/>
                  </a:cubicBezTo>
                  <a:cubicBezTo>
                    <a:pt x="54" y="43"/>
                    <a:pt x="54" y="63"/>
                    <a:pt x="52" y="71"/>
                  </a:cubicBezTo>
                  <a:cubicBezTo>
                    <a:pt x="52" y="74"/>
                    <a:pt x="52" y="77"/>
                    <a:pt x="52" y="80"/>
                  </a:cubicBezTo>
                  <a:cubicBezTo>
                    <a:pt x="52" y="84"/>
                    <a:pt x="51" y="87"/>
                    <a:pt x="51" y="90"/>
                  </a:cubicBezTo>
                  <a:cubicBezTo>
                    <a:pt x="49" y="89"/>
                    <a:pt x="47" y="87"/>
                    <a:pt x="44" y="86"/>
                  </a:cubicBezTo>
                  <a:cubicBezTo>
                    <a:pt x="43" y="86"/>
                    <a:pt x="41" y="85"/>
                    <a:pt x="39" y="85"/>
                  </a:cubicBezTo>
                  <a:cubicBezTo>
                    <a:pt x="37" y="84"/>
                    <a:pt x="36" y="82"/>
                    <a:pt x="33" y="81"/>
                  </a:cubicBezTo>
                  <a:cubicBezTo>
                    <a:pt x="31" y="80"/>
                    <a:pt x="28" y="81"/>
                    <a:pt x="26" y="80"/>
                  </a:cubicBezTo>
                  <a:cubicBezTo>
                    <a:pt x="23" y="79"/>
                    <a:pt x="22" y="77"/>
                    <a:pt x="17" y="77"/>
                  </a:cubicBezTo>
                  <a:cubicBezTo>
                    <a:pt x="16" y="77"/>
                    <a:pt x="14" y="78"/>
                    <a:pt x="14" y="79"/>
                  </a:cubicBezTo>
                  <a:cubicBezTo>
                    <a:pt x="15" y="83"/>
                    <a:pt x="18" y="84"/>
                    <a:pt x="19" y="88"/>
                  </a:cubicBezTo>
                  <a:cubicBezTo>
                    <a:pt x="19" y="89"/>
                    <a:pt x="19" y="90"/>
                    <a:pt x="19" y="91"/>
                  </a:cubicBezTo>
                  <a:cubicBezTo>
                    <a:pt x="20" y="94"/>
                    <a:pt x="21" y="98"/>
                    <a:pt x="21" y="101"/>
                  </a:cubicBezTo>
                  <a:cubicBezTo>
                    <a:pt x="22" y="106"/>
                    <a:pt x="19" y="109"/>
                    <a:pt x="18" y="112"/>
                  </a:cubicBezTo>
                  <a:cubicBezTo>
                    <a:pt x="14" y="124"/>
                    <a:pt x="12" y="137"/>
                    <a:pt x="2" y="143"/>
                  </a:cubicBezTo>
                  <a:cubicBezTo>
                    <a:pt x="2" y="144"/>
                    <a:pt x="2" y="144"/>
                    <a:pt x="1" y="144"/>
                  </a:cubicBezTo>
                  <a:cubicBezTo>
                    <a:pt x="1" y="145"/>
                    <a:pt x="1" y="146"/>
                    <a:pt x="1" y="146"/>
                  </a:cubicBezTo>
                  <a:cubicBezTo>
                    <a:pt x="1" y="153"/>
                    <a:pt x="0" y="167"/>
                    <a:pt x="6" y="169"/>
                  </a:cubicBezTo>
                  <a:cubicBezTo>
                    <a:pt x="7" y="170"/>
                    <a:pt x="7" y="170"/>
                    <a:pt x="7" y="170"/>
                  </a:cubicBezTo>
                  <a:cubicBezTo>
                    <a:pt x="8" y="170"/>
                    <a:pt x="14" y="170"/>
                    <a:pt x="15" y="170"/>
                  </a:cubicBezTo>
                  <a:cubicBezTo>
                    <a:pt x="17" y="169"/>
                    <a:pt x="21" y="162"/>
                    <a:pt x="24" y="161"/>
                  </a:cubicBezTo>
                  <a:cubicBezTo>
                    <a:pt x="28" y="158"/>
                    <a:pt x="32" y="156"/>
                    <a:pt x="36" y="153"/>
                  </a:cubicBezTo>
                  <a:cubicBezTo>
                    <a:pt x="37" y="152"/>
                    <a:pt x="38" y="151"/>
                    <a:pt x="38" y="151"/>
                  </a:cubicBezTo>
                  <a:cubicBezTo>
                    <a:pt x="42" y="148"/>
                    <a:pt x="46" y="144"/>
                    <a:pt x="50" y="141"/>
                  </a:cubicBezTo>
                  <a:cubicBezTo>
                    <a:pt x="50" y="141"/>
                    <a:pt x="51" y="141"/>
                    <a:pt x="51" y="141"/>
                  </a:cubicBezTo>
                  <a:cubicBezTo>
                    <a:pt x="51" y="142"/>
                    <a:pt x="52" y="146"/>
                    <a:pt x="51" y="147"/>
                  </a:cubicBezTo>
                  <a:cubicBezTo>
                    <a:pt x="51" y="155"/>
                    <a:pt x="50" y="160"/>
                    <a:pt x="53" y="165"/>
                  </a:cubicBezTo>
                  <a:cubicBezTo>
                    <a:pt x="55" y="165"/>
                    <a:pt x="57" y="165"/>
                    <a:pt x="58" y="164"/>
                  </a:cubicBezTo>
                  <a:cubicBezTo>
                    <a:pt x="62" y="163"/>
                    <a:pt x="63" y="157"/>
                    <a:pt x="65" y="154"/>
                  </a:cubicBezTo>
                  <a:cubicBezTo>
                    <a:pt x="69" y="145"/>
                    <a:pt x="70" y="134"/>
                    <a:pt x="72" y="124"/>
                  </a:cubicBezTo>
                  <a:cubicBezTo>
                    <a:pt x="72" y="120"/>
                    <a:pt x="72" y="117"/>
                    <a:pt x="72" y="113"/>
                  </a:cubicBezTo>
                  <a:cubicBezTo>
                    <a:pt x="75" y="103"/>
                    <a:pt x="74" y="91"/>
                    <a:pt x="74" y="80"/>
                  </a:cubicBezTo>
                  <a:cubicBezTo>
                    <a:pt x="74" y="75"/>
                    <a:pt x="74" y="71"/>
                    <a:pt x="75" y="66"/>
                  </a:cubicBezTo>
                  <a:cubicBezTo>
                    <a:pt x="74" y="64"/>
                    <a:pt x="74" y="61"/>
                    <a:pt x="74" y="59"/>
                  </a:cubicBezTo>
                  <a:close/>
                  <a:moveTo>
                    <a:pt x="51" y="122"/>
                  </a:moveTo>
                  <a:cubicBezTo>
                    <a:pt x="51" y="124"/>
                    <a:pt x="51" y="126"/>
                    <a:pt x="51" y="128"/>
                  </a:cubicBezTo>
                  <a:cubicBezTo>
                    <a:pt x="50" y="130"/>
                    <a:pt x="46" y="131"/>
                    <a:pt x="44" y="132"/>
                  </a:cubicBezTo>
                  <a:cubicBezTo>
                    <a:pt x="43" y="133"/>
                    <a:pt x="41" y="135"/>
                    <a:pt x="40" y="136"/>
                  </a:cubicBezTo>
                  <a:cubicBezTo>
                    <a:pt x="37" y="137"/>
                    <a:pt x="34" y="137"/>
                    <a:pt x="31" y="139"/>
                  </a:cubicBezTo>
                  <a:cubicBezTo>
                    <a:pt x="29" y="140"/>
                    <a:pt x="26" y="142"/>
                    <a:pt x="24" y="144"/>
                  </a:cubicBezTo>
                  <a:cubicBezTo>
                    <a:pt x="22" y="145"/>
                    <a:pt x="16" y="148"/>
                    <a:pt x="13" y="146"/>
                  </a:cubicBezTo>
                  <a:cubicBezTo>
                    <a:pt x="12" y="146"/>
                    <a:pt x="12" y="145"/>
                    <a:pt x="12" y="145"/>
                  </a:cubicBezTo>
                  <a:cubicBezTo>
                    <a:pt x="12" y="141"/>
                    <a:pt x="15" y="138"/>
                    <a:pt x="17" y="135"/>
                  </a:cubicBezTo>
                  <a:cubicBezTo>
                    <a:pt x="21" y="129"/>
                    <a:pt x="26" y="124"/>
                    <a:pt x="30" y="118"/>
                  </a:cubicBezTo>
                  <a:cubicBezTo>
                    <a:pt x="30" y="117"/>
                    <a:pt x="31" y="116"/>
                    <a:pt x="31" y="115"/>
                  </a:cubicBezTo>
                  <a:cubicBezTo>
                    <a:pt x="32" y="113"/>
                    <a:pt x="35" y="111"/>
                    <a:pt x="36" y="108"/>
                  </a:cubicBezTo>
                  <a:cubicBezTo>
                    <a:pt x="44" y="108"/>
                    <a:pt x="48" y="104"/>
                    <a:pt x="49" y="99"/>
                  </a:cubicBezTo>
                  <a:cubicBezTo>
                    <a:pt x="50" y="99"/>
                    <a:pt x="51" y="99"/>
                    <a:pt x="51" y="99"/>
                  </a:cubicBezTo>
                  <a:cubicBezTo>
                    <a:pt x="51" y="104"/>
                    <a:pt x="52" y="109"/>
                    <a:pt x="51" y="114"/>
                  </a:cubicBezTo>
                  <a:cubicBezTo>
                    <a:pt x="51" y="117"/>
                    <a:pt x="52" y="121"/>
                    <a:pt x="5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6"/>
            <p:cNvSpPr/>
            <p:nvPr userDrawn="1"/>
          </p:nvSpPr>
          <p:spPr bwMode="auto">
            <a:xfrm>
              <a:off x="4246514" y="684635"/>
              <a:ext cx="158750" cy="219075"/>
            </a:xfrm>
            <a:custGeom>
              <a:avLst/>
              <a:gdLst>
                <a:gd name="T0" fmla="*/ 14 w 42"/>
                <a:gd name="T1" fmla="*/ 25 h 58"/>
                <a:gd name="T2" fmla="*/ 19 w 42"/>
                <a:gd name="T3" fmla="*/ 30 h 58"/>
                <a:gd name="T4" fmla="*/ 28 w 42"/>
                <a:gd name="T5" fmla="*/ 58 h 58"/>
                <a:gd name="T6" fmla="*/ 42 w 42"/>
                <a:gd name="T7" fmla="*/ 47 h 58"/>
                <a:gd name="T8" fmla="*/ 25 w 42"/>
                <a:gd name="T9" fmla="*/ 15 h 58"/>
                <a:gd name="T10" fmla="*/ 13 w 42"/>
                <a:gd name="T11" fmla="*/ 9 h 58"/>
                <a:gd name="T12" fmla="*/ 2 w 42"/>
                <a:gd name="T13" fmla="*/ 0 h 58"/>
                <a:gd name="T14" fmla="*/ 0 w 42"/>
                <a:gd name="T15" fmla="*/ 2 h 58"/>
                <a:gd name="T16" fmla="*/ 0 w 42"/>
                <a:gd name="T17" fmla="*/ 9 h 58"/>
                <a:gd name="T18" fmla="*/ 5 w 42"/>
                <a:gd name="T19" fmla="*/ 13 h 58"/>
                <a:gd name="T20" fmla="*/ 14 w 42"/>
                <a:gd name="T21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58">
                  <a:moveTo>
                    <a:pt x="14" y="25"/>
                  </a:moveTo>
                  <a:cubicBezTo>
                    <a:pt x="15" y="27"/>
                    <a:pt x="18" y="28"/>
                    <a:pt x="19" y="30"/>
                  </a:cubicBezTo>
                  <a:cubicBezTo>
                    <a:pt x="24" y="37"/>
                    <a:pt x="25" y="50"/>
                    <a:pt x="28" y="58"/>
                  </a:cubicBezTo>
                  <a:cubicBezTo>
                    <a:pt x="35" y="58"/>
                    <a:pt x="39" y="51"/>
                    <a:pt x="42" y="47"/>
                  </a:cubicBezTo>
                  <a:cubicBezTo>
                    <a:pt x="42" y="36"/>
                    <a:pt x="31" y="19"/>
                    <a:pt x="25" y="15"/>
                  </a:cubicBezTo>
                  <a:cubicBezTo>
                    <a:pt x="21" y="12"/>
                    <a:pt x="17" y="11"/>
                    <a:pt x="13" y="9"/>
                  </a:cubicBezTo>
                  <a:cubicBezTo>
                    <a:pt x="9" y="6"/>
                    <a:pt x="7" y="2"/>
                    <a:pt x="2" y="0"/>
                  </a:cubicBezTo>
                  <a:cubicBezTo>
                    <a:pt x="2" y="0"/>
                    <a:pt x="0" y="2"/>
                    <a:pt x="0" y="2"/>
                  </a:cubicBezTo>
                  <a:cubicBezTo>
                    <a:pt x="0" y="5"/>
                    <a:pt x="0" y="7"/>
                    <a:pt x="0" y="9"/>
                  </a:cubicBezTo>
                  <a:cubicBezTo>
                    <a:pt x="2" y="10"/>
                    <a:pt x="3" y="12"/>
                    <a:pt x="5" y="13"/>
                  </a:cubicBezTo>
                  <a:cubicBezTo>
                    <a:pt x="8" y="17"/>
                    <a:pt x="11" y="21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7"/>
            <p:cNvSpPr>
              <a:spLocks noEditPoints="1"/>
            </p:cNvSpPr>
            <p:nvPr userDrawn="1"/>
          </p:nvSpPr>
          <p:spPr bwMode="auto">
            <a:xfrm>
              <a:off x="4276676" y="529060"/>
              <a:ext cx="474663" cy="533400"/>
            </a:xfrm>
            <a:custGeom>
              <a:avLst/>
              <a:gdLst>
                <a:gd name="T0" fmla="*/ 120 w 126"/>
                <a:gd name="T1" fmla="*/ 50 h 141"/>
                <a:gd name="T2" fmla="*/ 114 w 126"/>
                <a:gd name="T3" fmla="*/ 33 h 141"/>
                <a:gd name="T4" fmla="*/ 105 w 126"/>
                <a:gd name="T5" fmla="*/ 32 h 141"/>
                <a:gd name="T6" fmla="*/ 79 w 126"/>
                <a:gd name="T7" fmla="*/ 40 h 141"/>
                <a:gd name="T8" fmla="*/ 86 w 126"/>
                <a:gd name="T9" fmla="*/ 19 h 141"/>
                <a:gd name="T10" fmla="*/ 82 w 126"/>
                <a:gd name="T11" fmla="*/ 1 h 141"/>
                <a:gd name="T12" fmla="*/ 67 w 126"/>
                <a:gd name="T13" fmla="*/ 30 h 141"/>
                <a:gd name="T14" fmla="*/ 46 w 126"/>
                <a:gd name="T15" fmla="*/ 34 h 141"/>
                <a:gd name="T16" fmla="*/ 48 w 126"/>
                <a:gd name="T17" fmla="*/ 44 h 141"/>
                <a:gd name="T18" fmla="*/ 50 w 126"/>
                <a:gd name="T19" fmla="*/ 52 h 141"/>
                <a:gd name="T20" fmla="*/ 60 w 126"/>
                <a:gd name="T21" fmla="*/ 54 h 141"/>
                <a:gd name="T22" fmla="*/ 43 w 126"/>
                <a:gd name="T23" fmla="*/ 66 h 141"/>
                <a:gd name="T24" fmla="*/ 46 w 126"/>
                <a:gd name="T25" fmla="*/ 72 h 141"/>
                <a:gd name="T26" fmla="*/ 37 w 126"/>
                <a:gd name="T27" fmla="*/ 90 h 141"/>
                <a:gd name="T28" fmla="*/ 53 w 126"/>
                <a:gd name="T29" fmla="*/ 79 h 141"/>
                <a:gd name="T30" fmla="*/ 62 w 126"/>
                <a:gd name="T31" fmla="*/ 90 h 141"/>
                <a:gd name="T32" fmla="*/ 79 w 126"/>
                <a:gd name="T33" fmla="*/ 90 h 141"/>
                <a:gd name="T34" fmla="*/ 73 w 126"/>
                <a:gd name="T35" fmla="*/ 94 h 141"/>
                <a:gd name="T36" fmla="*/ 37 w 126"/>
                <a:gd name="T37" fmla="*/ 113 h 141"/>
                <a:gd name="T38" fmla="*/ 0 w 126"/>
                <a:gd name="T39" fmla="*/ 135 h 141"/>
                <a:gd name="T40" fmla="*/ 0 w 126"/>
                <a:gd name="T41" fmla="*/ 139 h 141"/>
                <a:gd name="T42" fmla="*/ 68 w 126"/>
                <a:gd name="T43" fmla="*/ 111 h 141"/>
                <a:gd name="T44" fmla="*/ 85 w 126"/>
                <a:gd name="T45" fmla="*/ 98 h 141"/>
                <a:gd name="T46" fmla="*/ 83 w 126"/>
                <a:gd name="T47" fmla="*/ 104 h 141"/>
                <a:gd name="T48" fmla="*/ 75 w 126"/>
                <a:gd name="T49" fmla="*/ 114 h 141"/>
                <a:gd name="T50" fmla="*/ 61 w 126"/>
                <a:gd name="T51" fmla="*/ 127 h 141"/>
                <a:gd name="T52" fmla="*/ 78 w 126"/>
                <a:gd name="T53" fmla="*/ 124 h 141"/>
                <a:gd name="T54" fmla="*/ 92 w 126"/>
                <a:gd name="T55" fmla="*/ 116 h 141"/>
                <a:gd name="T56" fmla="*/ 100 w 126"/>
                <a:gd name="T57" fmla="*/ 87 h 141"/>
                <a:gd name="T58" fmla="*/ 100 w 126"/>
                <a:gd name="T59" fmla="*/ 78 h 141"/>
                <a:gd name="T60" fmla="*/ 81 w 126"/>
                <a:gd name="T61" fmla="*/ 80 h 141"/>
                <a:gd name="T62" fmla="*/ 75 w 126"/>
                <a:gd name="T63" fmla="*/ 63 h 141"/>
                <a:gd name="T64" fmla="*/ 68 w 126"/>
                <a:gd name="T65" fmla="*/ 74 h 141"/>
                <a:gd name="T66" fmla="*/ 76 w 126"/>
                <a:gd name="T67" fmla="*/ 48 h 141"/>
                <a:gd name="T68" fmla="*/ 86 w 126"/>
                <a:gd name="T69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141">
                  <a:moveTo>
                    <a:pt x="100" y="78"/>
                  </a:moveTo>
                  <a:cubicBezTo>
                    <a:pt x="106" y="69"/>
                    <a:pt x="115" y="61"/>
                    <a:pt x="120" y="50"/>
                  </a:cubicBezTo>
                  <a:cubicBezTo>
                    <a:pt x="121" y="47"/>
                    <a:pt x="126" y="39"/>
                    <a:pt x="123" y="35"/>
                  </a:cubicBezTo>
                  <a:cubicBezTo>
                    <a:pt x="121" y="33"/>
                    <a:pt x="117" y="34"/>
                    <a:pt x="114" y="33"/>
                  </a:cubicBezTo>
                  <a:cubicBezTo>
                    <a:pt x="113" y="33"/>
                    <a:pt x="112" y="31"/>
                    <a:pt x="111" y="31"/>
                  </a:cubicBezTo>
                  <a:cubicBezTo>
                    <a:pt x="109" y="30"/>
                    <a:pt x="106" y="32"/>
                    <a:pt x="105" y="32"/>
                  </a:cubicBezTo>
                  <a:cubicBezTo>
                    <a:pt x="100" y="34"/>
                    <a:pt x="95" y="35"/>
                    <a:pt x="90" y="37"/>
                  </a:cubicBezTo>
                  <a:cubicBezTo>
                    <a:pt x="88" y="38"/>
                    <a:pt x="81" y="41"/>
                    <a:pt x="79" y="40"/>
                  </a:cubicBezTo>
                  <a:cubicBezTo>
                    <a:pt x="78" y="40"/>
                    <a:pt x="78" y="39"/>
                    <a:pt x="77" y="39"/>
                  </a:cubicBezTo>
                  <a:cubicBezTo>
                    <a:pt x="78" y="31"/>
                    <a:pt x="84" y="26"/>
                    <a:pt x="86" y="19"/>
                  </a:cubicBezTo>
                  <a:cubicBezTo>
                    <a:pt x="87" y="17"/>
                    <a:pt x="90" y="12"/>
                    <a:pt x="88" y="10"/>
                  </a:cubicBezTo>
                  <a:cubicBezTo>
                    <a:pt x="88" y="6"/>
                    <a:pt x="84" y="3"/>
                    <a:pt x="82" y="1"/>
                  </a:cubicBezTo>
                  <a:cubicBezTo>
                    <a:pt x="81" y="0"/>
                    <a:pt x="78" y="1"/>
                    <a:pt x="78" y="3"/>
                  </a:cubicBezTo>
                  <a:cubicBezTo>
                    <a:pt x="78" y="14"/>
                    <a:pt x="73" y="26"/>
                    <a:pt x="67" y="30"/>
                  </a:cubicBezTo>
                  <a:cubicBezTo>
                    <a:pt x="65" y="31"/>
                    <a:pt x="63" y="31"/>
                    <a:pt x="60" y="32"/>
                  </a:cubicBezTo>
                  <a:cubicBezTo>
                    <a:pt x="56" y="33"/>
                    <a:pt x="51" y="38"/>
                    <a:pt x="46" y="34"/>
                  </a:cubicBezTo>
                  <a:cubicBezTo>
                    <a:pt x="44" y="34"/>
                    <a:pt x="43" y="34"/>
                    <a:pt x="42" y="35"/>
                  </a:cubicBezTo>
                  <a:cubicBezTo>
                    <a:pt x="42" y="40"/>
                    <a:pt x="45" y="43"/>
                    <a:pt x="48" y="44"/>
                  </a:cubicBezTo>
                  <a:cubicBezTo>
                    <a:pt x="49" y="45"/>
                    <a:pt x="52" y="45"/>
                    <a:pt x="55" y="44"/>
                  </a:cubicBezTo>
                  <a:cubicBezTo>
                    <a:pt x="54" y="48"/>
                    <a:pt x="52" y="51"/>
                    <a:pt x="50" y="52"/>
                  </a:cubicBezTo>
                  <a:cubicBezTo>
                    <a:pt x="50" y="54"/>
                    <a:pt x="50" y="55"/>
                    <a:pt x="50" y="56"/>
                  </a:cubicBezTo>
                  <a:cubicBezTo>
                    <a:pt x="55" y="57"/>
                    <a:pt x="56" y="54"/>
                    <a:pt x="60" y="54"/>
                  </a:cubicBezTo>
                  <a:cubicBezTo>
                    <a:pt x="59" y="59"/>
                    <a:pt x="55" y="61"/>
                    <a:pt x="53" y="65"/>
                  </a:cubicBezTo>
                  <a:cubicBezTo>
                    <a:pt x="50" y="66"/>
                    <a:pt x="46" y="66"/>
                    <a:pt x="43" y="66"/>
                  </a:cubicBezTo>
                  <a:cubicBezTo>
                    <a:pt x="43" y="66"/>
                    <a:pt x="43" y="67"/>
                    <a:pt x="43" y="67"/>
                  </a:cubicBezTo>
                  <a:cubicBezTo>
                    <a:pt x="43" y="70"/>
                    <a:pt x="44" y="71"/>
                    <a:pt x="46" y="72"/>
                  </a:cubicBezTo>
                  <a:cubicBezTo>
                    <a:pt x="45" y="77"/>
                    <a:pt x="41" y="80"/>
                    <a:pt x="39" y="84"/>
                  </a:cubicBezTo>
                  <a:cubicBezTo>
                    <a:pt x="38" y="85"/>
                    <a:pt x="35" y="87"/>
                    <a:pt x="37" y="90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4" y="87"/>
                    <a:pt x="51" y="85"/>
                    <a:pt x="53" y="79"/>
                  </a:cubicBezTo>
                  <a:cubicBezTo>
                    <a:pt x="60" y="79"/>
                    <a:pt x="60" y="81"/>
                    <a:pt x="64" y="83"/>
                  </a:cubicBezTo>
                  <a:cubicBezTo>
                    <a:pt x="64" y="86"/>
                    <a:pt x="63" y="88"/>
                    <a:pt x="62" y="90"/>
                  </a:cubicBezTo>
                  <a:cubicBezTo>
                    <a:pt x="62" y="92"/>
                    <a:pt x="62" y="93"/>
                    <a:pt x="62" y="94"/>
                  </a:cubicBezTo>
                  <a:cubicBezTo>
                    <a:pt x="67" y="94"/>
                    <a:pt x="75" y="87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92"/>
                    <a:pt x="76" y="93"/>
                    <a:pt x="73" y="94"/>
                  </a:cubicBezTo>
                  <a:cubicBezTo>
                    <a:pt x="69" y="97"/>
                    <a:pt x="63" y="99"/>
                    <a:pt x="58" y="101"/>
                  </a:cubicBezTo>
                  <a:cubicBezTo>
                    <a:pt x="51" y="105"/>
                    <a:pt x="43" y="109"/>
                    <a:pt x="37" y="113"/>
                  </a:cubicBezTo>
                  <a:cubicBezTo>
                    <a:pt x="35" y="114"/>
                    <a:pt x="33" y="114"/>
                    <a:pt x="31" y="115"/>
                  </a:cubicBezTo>
                  <a:cubicBezTo>
                    <a:pt x="21" y="121"/>
                    <a:pt x="11" y="129"/>
                    <a:pt x="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14" y="141"/>
                    <a:pt x="24" y="135"/>
                    <a:pt x="34" y="132"/>
                  </a:cubicBezTo>
                  <a:cubicBezTo>
                    <a:pt x="46" y="127"/>
                    <a:pt x="58" y="118"/>
                    <a:pt x="68" y="111"/>
                  </a:cubicBezTo>
                  <a:cubicBezTo>
                    <a:pt x="71" y="109"/>
                    <a:pt x="74" y="104"/>
                    <a:pt x="77" y="102"/>
                  </a:cubicBezTo>
                  <a:cubicBezTo>
                    <a:pt x="80" y="100"/>
                    <a:pt x="82" y="100"/>
                    <a:pt x="85" y="98"/>
                  </a:cubicBezTo>
                  <a:cubicBezTo>
                    <a:pt x="85" y="98"/>
                    <a:pt x="86" y="98"/>
                    <a:pt x="87" y="98"/>
                  </a:cubicBezTo>
                  <a:cubicBezTo>
                    <a:pt x="86" y="101"/>
                    <a:pt x="84" y="102"/>
                    <a:pt x="83" y="104"/>
                  </a:cubicBezTo>
                  <a:cubicBezTo>
                    <a:pt x="83" y="105"/>
                    <a:pt x="82" y="106"/>
                    <a:pt x="82" y="107"/>
                  </a:cubicBezTo>
                  <a:cubicBezTo>
                    <a:pt x="79" y="109"/>
                    <a:pt x="77" y="111"/>
                    <a:pt x="75" y="114"/>
                  </a:cubicBezTo>
                  <a:cubicBezTo>
                    <a:pt x="74" y="115"/>
                    <a:pt x="73" y="117"/>
                    <a:pt x="71" y="118"/>
                  </a:cubicBezTo>
                  <a:cubicBezTo>
                    <a:pt x="68" y="121"/>
                    <a:pt x="64" y="124"/>
                    <a:pt x="61" y="127"/>
                  </a:cubicBezTo>
                  <a:cubicBezTo>
                    <a:pt x="61" y="128"/>
                    <a:pt x="61" y="130"/>
                    <a:pt x="62" y="132"/>
                  </a:cubicBezTo>
                  <a:cubicBezTo>
                    <a:pt x="69" y="131"/>
                    <a:pt x="73" y="126"/>
                    <a:pt x="78" y="124"/>
                  </a:cubicBezTo>
                  <a:cubicBezTo>
                    <a:pt x="81" y="123"/>
                    <a:pt x="84" y="122"/>
                    <a:pt x="87" y="121"/>
                  </a:cubicBezTo>
                  <a:cubicBezTo>
                    <a:pt x="89" y="119"/>
                    <a:pt x="90" y="117"/>
                    <a:pt x="92" y="116"/>
                  </a:cubicBezTo>
                  <a:cubicBezTo>
                    <a:pt x="101" y="109"/>
                    <a:pt x="108" y="105"/>
                    <a:pt x="107" y="89"/>
                  </a:cubicBezTo>
                  <a:cubicBezTo>
                    <a:pt x="104" y="88"/>
                    <a:pt x="101" y="88"/>
                    <a:pt x="100" y="87"/>
                  </a:cubicBezTo>
                  <a:cubicBezTo>
                    <a:pt x="97" y="87"/>
                    <a:pt x="93" y="87"/>
                    <a:pt x="90" y="87"/>
                  </a:cubicBezTo>
                  <a:cubicBezTo>
                    <a:pt x="92" y="82"/>
                    <a:pt x="97" y="82"/>
                    <a:pt x="100" y="78"/>
                  </a:cubicBezTo>
                  <a:close/>
                  <a:moveTo>
                    <a:pt x="86" y="72"/>
                  </a:moveTo>
                  <a:cubicBezTo>
                    <a:pt x="84" y="75"/>
                    <a:pt x="83" y="77"/>
                    <a:pt x="81" y="80"/>
                  </a:cubicBezTo>
                  <a:cubicBezTo>
                    <a:pt x="80" y="80"/>
                    <a:pt x="80" y="80"/>
                    <a:pt x="79" y="79"/>
                  </a:cubicBezTo>
                  <a:cubicBezTo>
                    <a:pt x="78" y="73"/>
                    <a:pt x="77" y="68"/>
                    <a:pt x="75" y="63"/>
                  </a:cubicBezTo>
                  <a:cubicBezTo>
                    <a:pt x="74" y="63"/>
                    <a:pt x="73" y="63"/>
                    <a:pt x="72" y="64"/>
                  </a:cubicBezTo>
                  <a:cubicBezTo>
                    <a:pt x="69" y="66"/>
                    <a:pt x="71" y="72"/>
                    <a:pt x="68" y="74"/>
                  </a:cubicBezTo>
                  <a:cubicBezTo>
                    <a:pt x="66" y="76"/>
                    <a:pt x="63" y="71"/>
                    <a:pt x="62" y="70"/>
                  </a:cubicBezTo>
                  <a:cubicBezTo>
                    <a:pt x="63" y="61"/>
                    <a:pt x="72" y="54"/>
                    <a:pt x="76" y="48"/>
                  </a:cubicBezTo>
                  <a:cubicBezTo>
                    <a:pt x="85" y="48"/>
                    <a:pt x="91" y="52"/>
                    <a:pt x="99" y="52"/>
                  </a:cubicBezTo>
                  <a:cubicBezTo>
                    <a:pt x="98" y="63"/>
                    <a:pt x="90" y="66"/>
                    <a:pt x="86" y="7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8"/>
            <p:cNvSpPr/>
            <p:nvPr userDrawn="1"/>
          </p:nvSpPr>
          <p:spPr bwMode="auto">
            <a:xfrm>
              <a:off x="4240164" y="867197"/>
              <a:ext cx="71438" cy="120650"/>
            </a:xfrm>
            <a:custGeom>
              <a:avLst/>
              <a:gdLst>
                <a:gd name="T0" fmla="*/ 2 w 19"/>
                <a:gd name="T1" fmla="*/ 24 h 32"/>
                <a:gd name="T2" fmla="*/ 7 w 19"/>
                <a:gd name="T3" fmla="*/ 32 h 32"/>
                <a:gd name="T4" fmla="*/ 12 w 19"/>
                <a:gd name="T5" fmla="*/ 32 h 32"/>
                <a:gd name="T6" fmla="*/ 18 w 19"/>
                <a:gd name="T7" fmla="*/ 19 h 32"/>
                <a:gd name="T8" fmla="*/ 5 w 19"/>
                <a:gd name="T9" fmla="*/ 0 h 32"/>
                <a:gd name="T10" fmla="*/ 1 w 19"/>
                <a:gd name="T11" fmla="*/ 0 h 32"/>
                <a:gd name="T12" fmla="*/ 2 w 19"/>
                <a:gd name="T13" fmla="*/ 15 h 32"/>
                <a:gd name="T14" fmla="*/ 2 w 19"/>
                <a:gd name="T15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2">
                  <a:moveTo>
                    <a:pt x="2" y="24"/>
                  </a:moveTo>
                  <a:cubicBezTo>
                    <a:pt x="3" y="26"/>
                    <a:pt x="6" y="29"/>
                    <a:pt x="7" y="32"/>
                  </a:cubicBezTo>
                  <a:cubicBezTo>
                    <a:pt x="9" y="32"/>
                    <a:pt x="10" y="32"/>
                    <a:pt x="12" y="32"/>
                  </a:cubicBezTo>
                  <a:cubicBezTo>
                    <a:pt x="15" y="29"/>
                    <a:pt x="17" y="25"/>
                    <a:pt x="18" y="19"/>
                  </a:cubicBezTo>
                  <a:cubicBezTo>
                    <a:pt x="19" y="14"/>
                    <a:pt x="9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0" y="3"/>
                    <a:pt x="2" y="12"/>
                    <a:pt x="2" y="15"/>
                  </a:cubicBezTo>
                  <a:cubicBezTo>
                    <a:pt x="2" y="18"/>
                    <a:pt x="2" y="21"/>
                    <a:pt x="2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9"/>
            <p:cNvSpPr/>
            <p:nvPr userDrawn="1"/>
          </p:nvSpPr>
          <p:spPr bwMode="auto">
            <a:xfrm>
              <a:off x="4210001" y="1051347"/>
              <a:ext cx="398463" cy="265113"/>
            </a:xfrm>
            <a:custGeom>
              <a:avLst/>
              <a:gdLst>
                <a:gd name="T0" fmla="*/ 87 w 106"/>
                <a:gd name="T1" fmla="*/ 0 h 70"/>
                <a:gd name="T2" fmla="*/ 63 w 106"/>
                <a:gd name="T3" fmla="*/ 7 h 70"/>
                <a:gd name="T4" fmla="*/ 38 w 106"/>
                <a:gd name="T5" fmla="*/ 16 h 70"/>
                <a:gd name="T6" fmla="*/ 22 w 106"/>
                <a:gd name="T7" fmla="*/ 24 h 70"/>
                <a:gd name="T8" fmla="*/ 17 w 106"/>
                <a:gd name="T9" fmla="*/ 25 h 70"/>
                <a:gd name="T10" fmla="*/ 10 w 106"/>
                <a:gd name="T11" fmla="*/ 29 h 70"/>
                <a:gd name="T12" fmla="*/ 4 w 106"/>
                <a:gd name="T13" fmla="*/ 30 h 70"/>
                <a:gd name="T14" fmla="*/ 0 w 106"/>
                <a:gd name="T15" fmla="*/ 35 h 70"/>
                <a:gd name="T16" fmla="*/ 6 w 106"/>
                <a:gd name="T17" fmla="*/ 49 h 70"/>
                <a:gd name="T18" fmla="*/ 7 w 106"/>
                <a:gd name="T19" fmla="*/ 52 h 70"/>
                <a:gd name="T20" fmla="*/ 10 w 106"/>
                <a:gd name="T21" fmla="*/ 54 h 70"/>
                <a:gd name="T22" fmla="*/ 20 w 106"/>
                <a:gd name="T23" fmla="*/ 51 h 70"/>
                <a:gd name="T24" fmla="*/ 41 w 106"/>
                <a:gd name="T25" fmla="*/ 37 h 70"/>
                <a:gd name="T26" fmla="*/ 51 w 106"/>
                <a:gd name="T27" fmla="*/ 32 h 70"/>
                <a:gd name="T28" fmla="*/ 59 w 106"/>
                <a:gd name="T29" fmla="*/ 31 h 70"/>
                <a:gd name="T30" fmla="*/ 69 w 106"/>
                <a:gd name="T31" fmla="*/ 28 h 70"/>
                <a:gd name="T32" fmla="*/ 71 w 106"/>
                <a:gd name="T33" fmla="*/ 31 h 70"/>
                <a:gd name="T34" fmla="*/ 70 w 106"/>
                <a:gd name="T35" fmla="*/ 40 h 70"/>
                <a:gd name="T36" fmla="*/ 72 w 106"/>
                <a:gd name="T37" fmla="*/ 47 h 70"/>
                <a:gd name="T38" fmla="*/ 69 w 106"/>
                <a:gd name="T39" fmla="*/ 51 h 70"/>
                <a:gd name="T40" fmla="*/ 54 w 106"/>
                <a:gd name="T41" fmla="*/ 56 h 70"/>
                <a:gd name="T42" fmla="*/ 44 w 106"/>
                <a:gd name="T43" fmla="*/ 56 h 70"/>
                <a:gd name="T44" fmla="*/ 43 w 106"/>
                <a:gd name="T45" fmla="*/ 56 h 70"/>
                <a:gd name="T46" fmla="*/ 44 w 106"/>
                <a:gd name="T47" fmla="*/ 60 h 70"/>
                <a:gd name="T48" fmla="*/ 52 w 106"/>
                <a:gd name="T49" fmla="*/ 63 h 70"/>
                <a:gd name="T50" fmla="*/ 67 w 106"/>
                <a:gd name="T51" fmla="*/ 67 h 70"/>
                <a:gd name="T52" fmla="*/ 71 w 106"/>
                <a:gd name="T53" fmla="*/ 63 h 70"/>
                <a:gd name="T54" fmla="*/ 80 w 106"/>
                <a:gd name="T55" fmla="*/ 62 h 70"/>
                <a:gd name="T56" fmla="*/ 83 w 106"/>
                <a:gd name="T57" fmla="*/ 56 h 70"/>
                <a:gd name="T58" fmla="*/ 86 w 106"/>
                <a:gd name="T59" fmla="*/ 49 h 70"/>
                <a:gd name="T60" fmla="*/ 85 w 106"/>
                <a:gd name="T61" fmla="*/ 42 h 70"/>
                <a:gd name="T62" fmla="*/ 84 w 106"/>
                <a:gd name="T63" fmla="*/ 37 h 70"/>
                <a:gd name="T64" fmla="*/ 80 w 106"/>
                <a:gd name="T65" fmla="*/ 25 h 70"/>
                <a:gd name="T66" fmla="*/ 81 w 106"/>
                <a:gd name="T67" fmla="*/ 23 h 70"/>
                <a:gd name="T68" fmla="*/ 97 w 106"/>
                <a:gd name="T69" fmla="*/ 21 h 70"/>
                <a:gd name="T70" fmla="*/ 104 w 106"/>
                <a:gd name="T71" fmla="*/ 15 h 70"/>
                <a:gd name="T72" fmla="*/ 106 w 106"/>
                <a:gd name="T73" fmla="*/ 9 h 70"/>
                <a:gd name="T74" fmla="*/ 103 w 106"/>
                <a:gd name="T75" fmla="*/ 2 h 70"/>
                <a:gd name="T76" fmla="*/ 87 w 106"/>
                <a:gd name="T7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6" h="70">
                  <a:moveTo>
                    <a:pt x="87" y="0"/>
                  </a:moveTo>
                  <a:cubicBezTo>
                    <a:pt x="83" y="4"/>
                    <a:pt x="69" y="4"/>
                    <a:pt x="63" y="7"/>
                  </a:cubicBezTo>
                  <a:cubicBezTo>
                    <a:pt x="55" y="10"/>
                    <a:pt x="47" y="13"/>
                    <a:pt x="38" y="16"/>
                  </a:cubicBezTo>
                  <a:cubicBezTo>
                    <a:pt x="33" y="19"/>
                    <a:pt x="27" y="22"/>
                    <a:pt x="22" y="24"/>
                  </a:cubicBezTo>
                  <a:cubicBezTo>
                    <a:pt x="20" y="24"/>
                    <a:pt x="19" y="25"/>
                    <a:pt x="17" y="25"/>
                  </a:cubicBezTo>
                  <a:cubicBezTo>
                    <a:pt x="15" y="26"/>
                    <a:pt x="13" y="28"/>
                    <a:pt x="10" y="29"/>
                  </a:cubicBezTo>
                  <a:cubicBezTo>
                    <a:pt x="8" y="30"/>
                    <a:pt x="6" y="30"/>
                    <a:pt x="4" y="30"/>
                  </a:cubicBezTo>
                  <a:cubicBezTo>
                    <a:pt x="2" y="31"/>
                    <a:pt x="1" y="33"/>
                    <a:pt x="0" y="35"/>
                  </a:cubicBezTo>
                  <a:cubicBezTo>
                    <a:pt x="0" y="42"/>
                    <a:pt x="4" y="45"/>
                    <a:pt x="6" y="49"/>
                  </a:cubicBezTo>
                  <a:cubicBezTo>
                    <a:pt x="6" y="50"/>
                    <a:pt x="6" y="51"/>
                    <a:pt x="7" y="52"/>
                  </a:cubicBezTo>
                  <a:cubicBezTo>
                    <a:pt x="7" y="53"/>
                    <a:pt x="9" y="54"/>
                    <a:pt x="10" y="54"/>
                  </a:cubicBezTo>
                  <a:cubicBezTo>
                    <a:pt x="14" y="54"/>
                    <a:pt x="18" y="52"/>
                    <a:pt x="20" y="51"/>
                  </a:cubicBezTo>
                  <a:cubicBezTo>
                    <a:pt x="28" y="47"/>
                    <a:pt x="34" y="41"/>
                    <a:pt x="41" y="37"/>
                  </a:cubicBezTo>
                  <a:cubicBezTo>
                    <a:pt x="44" y="35"/>
                    <a:pt x="48" y="33"/>
                    <a:pt x="51" y="32"/>
                  </a:cubicBezTo>
                  <a:cubicBezTo>
                    <a:pt x="54" y="31"/>
                    <a:pt x="56" y="32"/>
                    <a:pt x="59" y="31"/>
                  </a:cubicBezTo>
                  <a:cubicBezTo>
                    <a:pt x="64" y="29"/>
                    <a:pt x="62" y="26"/>
                    <a:pt x="69" y="28"/>
                  </a:cubicBezTo>
                  <a:cubicBezTo>
                    <a:pt x="70" y="29"/>
                    <a:pt x="71" y="30"/>
                    <a:pt x="71" y="31"/>
                  </a:cubicBezTo>
                  <a:cubicBezTo>
                    <a:pt x="72" y="34"/>
                    <a:pt x="70" y="38"/>
                    <a:pt x="70" y="40"/>
                  </a:cubicBezTo>
                  <a:cubicBezTo>
                    <a:pt x="71" y="43"/>
                    <a:pt x="72" y="43"/>
                    <a:pt x="72" y="47"/>
                  </a:cubicBezTo>
                  <a:cubicBezTo>
                    <a:pt x="71" y="48"/>
                    <a:pt x="70" y="50"/>
                    <a:pt x="69" y="51"/>
                  </a:cubicBezTo>
                  <a:cubicBezTo>
                    <a:pt x="65" y="54"/>
                    <a:pt x="59" y="55"/>
                    <a:pt x="54" y="56"/>
                  </a:cubicBezTo>
                  <a:cubicBezTo>
                    <a:pt x="51" y="57"/>
                    <a:pt x="46" y="55"/>
                    <a:pt x="44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8"/>
                    <a:pt x="43" y="59"/>
                    <a:pt x="44" y="60"/>
                  </a:cubicBezTo>
                  <a:cubicBezTo>
                    <a:pt x="45" y="64"/>
                    <a:pt x="47" y="62"/>
                    <a:pt x="52" y="63"/>
                  </a:cubicBezTo>
                  <a:cubicBezTo>
                    <a:pt x="56" y="65"/>
                    <a:pt x="60" y="70"/>
                    <a:pt x="67" y="67"/>
                  </a:cubicBezTo>
                  <a:cubicBezTo>
                    <a:pt x="68" y="66"/>
                    <a:pt x="69" y="64"/>
                    <a:pt x="71" y="63"/>
                  </a:cubicBezTo>
                  <a:cubicBezTo>
                    <a:pt x="74" y="62"/>
                    <a:pt x="77" y="64"/>
                    <a:pt x="80" y="62"/>
                  </a:cubicBezTo>
                  <a:cubicBezTo>
                    <a:pt x="82" y="61"/>
                    <a:pt x="82" y="58"/>
                    <a:pt x="83" y="56"/>
                  </a:cubicBezTo>
                  <a:cubicBezTo>
                    <a:pt x="84" y="54"/>
                    <a:pt x="86" y="52"/>
                    <a:pt x="86" y="49"/>
                  </a:cubicBezTo>
                  <a:cubicBezTo>
                    <a:pt x="87" y="46"/>
                    <a:pt x="85" y="44"/>
                    <a:pt x="85" y="42"/>
                  </a:cubicBezTo>
                  <a:cubicBezTo>
                    <a:pt x="84" y="40"/>
                    <a:pt x="84" y="39"/>
                    <a:pt x="84" y="37"/>
                  </a:cubicBezTo>
                  <a:cubicBezTo>
                    <a:pt x="82" y="33"/>
                    <a:pt x="80" y="31"/>
                    <a:pt x="80" y="25"/>
                  </a:cubicBezTo>
                  <a:cubicBezTo>
                    <a:pt x="79" y="24"/>
                    <a:pt x="80" y="23"/>
                    <a:pt x="81" y="23"/>
                  </a:cubicBezTo>
                  <a:cubicBezTo>
                    <a:pt x="86" y="22"/>
                    <a:pt x="91" y="21"/>
                    <a:pt x="97" y="21"/>
                  </a:cubicBezTo>
                  <a:cubicBezTo>
                    <a:pt x="99" y="19"/>
                    <a:pt x="102" y="17"/>
                    <a:pt x="104" y="15"/>
                  </a:cubicBezTo>
                  <a:cubicBezTo>
                    <a:pt x="105" y="13"/>
                    <a:pt x="105" y="10"/>
                    <a:pt x="106" y="9"/>
                  </a:cubicBezTo>
                  <a:cubicBezTo>
                    <a:pt x="106" y="5"/>
                    <a:pt x="104" y="4"/>
                    <a:pt x="103" y="2"/>
                  </a:cubicBezTo>
                  <a:cubicBezTo>
                    <a:pt x="96" y="2"/>
                    <a:pt x="93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0"/>
            <p:cNvSpPr/>
            <p:nvPr userDrawn="1"/>
          </p:nvSpPr>
          <p:spPr bwMode="auto">
            <a:xfrm>
              <a:off x="3400376" y="624310"/>
              <a:ext cx="557213" cy="593725"/>
            </a:xfrm>
            <a:custGeom>
              <a:avLst/>
              <a:gdLst>
                <a:gd name="T0" fmla="*/ 143 w 148"/>
                <a:gd name="T1" fmla="*/ 58 h 157"/>
                <a:gd name="T2" fmla="*/ 146 w 148"/>
                <a:gd name="T3" fmla="*/ 53 h 157"/>
                <a:gd name="T4" fmla="*/ 145 w 148"/>
                <a:gd name="T5" fmla="*/ 47 h 157"/>
                <a:gd name="T6" fmla="*/ 119 w 148"/>
                <a:gd name="T7" fmla="*/ 62 h 157"/>
                <a:gd name="T8" fmla="*/ 106 w 148"/>
                <a:gd name="T9" fmla="*/ 70 h 157"/>
                <a:gd name="T10" fmla="*/ 106 w 148"/>
                <a:gd name="T11" fmla="*/ 70 h 157"/>
                <a:gd name="T12" fmla="*/ 105 w 148"/>
                <a:gd name="T13" fmla="*/ 40 h 157"/>
                <a:gd name="T14" fmla="*/ 105 w 148"/>
                <a:gd name="T15" fmla="*/ 29 h 157"/>
                <a:gd name="T16" fmla="*/ 107 w 148"/>
                <a:gd name="T17" fmla="*/ 26 h 157"/>
                <a:gd name="T18" fmla="*/ 106 w 148"/>
                <a:gd name="T19" fmla="*/ 14 h 157"/>
                <a:gd name="T20" fmla="*/ 96 w 148"/>
                <a:gd name="T21" fmla="*/ 7 h 157"/>
                <a:gd name="T22" fmla="*/ 90 w 148"/>
                <a:gd name="T23" fmla="*/ 2 h 157"/>
                <a:gd name="T24" fmla="*/ 79 w 148"/>
                <a:gd name="T25" fmla="*/ 0 h 157"/>
                <a:gd name="T26" fmla="*/ 75 w 148"/>
                <a:gd name="T27" fmla="*/ 2 h 157"/>
                <a:gd name="T28" fmla="*/ 84 w 148"/>
                <a:gd name="T29" fmla="*/ 33 h 157"/>
                <a:gd name="T30" fmla="*/ 85 w 148"/>
                <a:gd name="T31" fmla="*/ 66 h 157"/>
                <a:gd name="T32" fmla="*/ 82 w 148"/>
                <a:gd name="T33" fmla="*/ 84 h 157"/>
                <a:gd name="T34" fmla="*/ 63 w 148"/>
                <a:gd name="T35" fmla="*/ 93 h 157"/>
                <a:gd name="T36" fmla="*/ 53 w 148"/>
                <a:gd name="T37" fmla="*/ 97 h 157"/>
                <a:gd name="T38" fmla="*/ 42 w 148"/>
                <a:gd name="T39" fmla="*/ 100 h 157"/>
                <a:gd name="T40" fmla="*/ 24 w 148"/>
                <a:gd name="T41" fmla="*/ 110 h 157"/>
                <a:gd name="T42" fmla="*/ 19 w 148"/>
                <a:gd name="T43" fmla="*/ 111 h 157"/>
                <a:gd name="T44" fmla="*/ 12 w 148"/>
                <a:gd name="T45" fmla="*/ 114 h 157"/>
                <a:gd name="T46" fmla="*/ 9 w 148"/>
                <a:gd name="T47" fmla="*/ 114 h 157"/>
                <a:gd name="T48" fmla="*/ 4 w 148"/>
                <a:gd name="T49" fmla="*/ 108 h 157"/>
                <a:gd name="T50" fmla="*/ 2 w 148"/>
                <a:gd name="T51" fmla="*/ 107 h 157"/>
                <a:gd name="T52" fmla="*/ 1 w 148"/>
                <a:gd name="T53" fmla="*/ 109 h 157"/>
                <a:gd name="T54" fmla="*/ 6 w 148"/>
                <a:gd name="T55" fmla="*/ 134 h 157"/>
                <a:gd name="T56" fmla="*/ 36 w 148"/>
                <a:gd name="T57" fmla="*/ 125 h 157"/>
                <a:gd name="T58" fmla="*/ 47 w 148"/>
                <a:gd name="T59" fmla="*/ 119 h 157"/>
                <a:gd name="T60" fmla="*/ 55 w 148"/>
                <a:gd name="T61" fmla="*/ 112 h 157"/>
                <a:gd name="T62" fmla="*/ 59 w 148"/>
                <a:gd name="T63" fmla="*/ 111 h 157"/>
                <a:gd name="T64" fmla="*/ 78 w 148"/>
                <a:gd name="T65" fmla="*/ 105 h 157"/>
                <a:gd name="T66" fmla="*/ 57 w 148"/>
                <a:gd name="T67" fmla="*/ 140 h 157"/>
                <a:gd name="T68" fmla="*/ 52 w 148"/>
                <a:gd name="T69" fmla="*/ 142 h 157"/>
                <a:gd name="T70" fmla="*/ 47 w 148"/>
                <a:gd name="T71" fmla="*/ 145 h 157"/>
                <a:gd name="T72" fmla="*/ 44 w 148"/>
                <a:gd name="T73" fmla="*/ 145 h 157"/>
                <a:gd name="T74" fmla="*/ 37 w 148"/>
                <a:gd name="T75" fmla="*/ 149 h 157"/>
                <a:gd name="T76" fmla="*/ 33 w 148"/>
                <a:gd name="T77" fmla="*/ 156 h 157"/>
                <a:gd name="T78" fmla="*/ 33 w 148"/>
                <a:gd name="T79" fmla="*/ 157 h 157"/>
                <a:gd name="T80" fmla="*/ 83 w 148"/>
                <a:gd name="T81" fmla="*/ 136 h 157"/>
                <a:gd name="T82" fmla="*/ 97 w 148"/>
                <a:gd name="T83" fmla="*/ 123 h 157"/>
                <a:gd name="T84" fmla="*/ 103 w 148"/>
                <a:gd name="T85" fmla="*/ 99 h 157"/>
                <a:gd name="T86" fmla="*/ 105 w 148"/>
                <a:gd name="T87" fmla="*/ 89 h 157"/>
                <a:gd name="T88" fmla="*/ 115 w 148"/>
                <a:gd name="T89" fmla="*/ 82 h 157"/>
                <a:gd name="T90" fmla="*/ 121 w 148"/>
                <a:gd name="T91" fmla="*/ 76 h 157"/>
                <a:gd name="T92" fmla="*/ 135 w 148"/>
                <a:gd name="T93" fmla="*/ 66 h 157"/>
                <a:gd name="T94" fmla="*/ 143 w 148"/>
                <a:gd name="T95" fmla="*/ 5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" h="157">
                  <a:moveTo>
                    <a:pt x="143" y="58"/>
                  </a:moveTo>
                  <a:cubicBezTo>
                    <a:pt x="144" y="56"/>
                    <a:pt x="144" y="54"/>
                    <a:pt x="146" y="53"/>
                  </a:cubicBezTo>
                  <a:cubicBezTo>
                    <a:pt x="148" y="52"/>
                    <a:pt x="146" y="47"/>
                    <a:pt x="145" y="47"/>
                  </a:cubicBezTo>
                  <a:cubicBezTo>
                    <a:pt x="129" y="43"/>
                    <a:pt x="127" y="55"/>
                    <a:pt x="119" y="62"/>
                  </a:cubicBezTo>
                  <a:cubicBezTo>
                    <a:pt x="115" y="65"/>
                    <a:pt x="110" y="67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4" y="61"/>
                    <a:pt x="105" y="50"/>
                    <a:pt x="105" y="40"/>
                  </a:cubicBezTo>
                  <a:cubicBezTo>
                    <a:pt x="105" y="36"/>
                    <a:pt x="105" y="32"/>
                    <a:pt x="105" y="29"/>
                  </a:cubicBezTo>
                  <a:cubicBezTo>
                    <a:pt x="105" y="28"/>
                    <a:pt x="107" y="27"/>
                    <a:pt x="107" y="26"/>
                  </a:cubicBezTo>
                  <a:cubicBezTo>
                    <a:pt x="109" y="23"/>
                    <a:pt x="108" y="17"/>
                    <a:pt x="106" y="14"/>
                  </a:cubicBezTo>
                  <a:cubicBezTo>
                    <a:pt x="104" y="10"/>
                    <a:pt x="99" y="9"/>
                    <a:pt x="96" y="7"/>
                  </a:cubicBezTo>
                  <a:cubicBezTo>
                    <a:pt x="94" y="5"/>
                    <a:pt x="92" y="3"/>
                    <a:pt x="90" y="2"/>
                  </a:cubicBezTo>
                  <a:cubicBezTo>
                    <a:pt x="86" y="1"/>
                    <a:pt x="82" y="2"/>
                    <a:pt x="79" y="0"/>
                  </a:cubicBezTo>
                  <a:cubicBezTo>
                    <a:pt x="77" y="0"/>
                    <a:pt x="77" y="1"/>
                    <a:pt x="75" y="2"/>
                  </a:cubicBezTo>
                  <a:cubicBezTo>
                    <a:pt x="72" y="12"/>
                    <a:pt x="81" y="26"/>
                    <a:pt x="84" y="33"/>
                  </a:cubicBezTo>
                  <a:cubicBezTo>
                    <a:pt x="86" y="39"/>
                    <a:pt x="86" y="59"/>
                    <a:pt x="85" y="66"/>
                  </a:cubicBezTo>
                  <a:cubicBezTo>
                    <a:pt x="83" y="72"/>
                    <a:pt x="85" y="80"/>
                    <a:pt x="82" y="84"/>
                  </a:cubicBezTo>
                  <a:cubicBezTo>
                    <a:pt x="81" y="86"/>
                    <a:pt x="66" y="91"/>
                    <a:pt x="63" y="93"/>
                  </a:cubicBezTo>
                  <a:cubicBezTo>
                    <a:pt x="60" y="94"/>
                    <a:pt x="56" y="96"/>
                    <a:pt x="53" y="97"/>
                  </a:cubicBezTo>
                  <a:cubicBezTo>
                    <a:pt x="49" y="98"/>
                    <a:pt x="45" y="98"/>
                    <a:pt x="42" y="100"/>
                  </a:cubicBezTo>
                  <a:cubicBezTo>
                    <a:pt x="37" y="103"/>
                    <a:pt x="30" y="109"/>
                    <a:pt x="24" y="110"/>
                  </a:cubicBezTo>
                  <a:cubicBezTo>
                    <a:pt x="23" y="111"/>
                    <a:pt x="21" y="111"/>
                    <a:pt x="19" y="111"/>
                  </a:cubicBezTo>
                  <a:cubicBezTo>
                    <a:pt x="17" y="112"/>
                    <a:pt x="14" y="113"/>
                    <a:pt x="12" y="114"/>
                  </a:cubicBezTo>
                  <a:cubicBezTo>
                    <a:pt x="11" y="114"/>
                    <a:pt x="9" y="114"/>
                    <a:pt x="9" y="114"/>
                  </a:cubicBezTo>
                  <a:cubicBezTo>
                    <a:pt x="7" y="112"/>
                    <a:pt x="5" y="110"/>
                    <a:pt x="4" y="108"/>
                  </a:cubicBezTo>
                  <a:cubicBezTo>
                    <a:pt x="3" y="107"/>
                    <a:pt x="2" y="107"/>
                    <a:pt x="2" y="107"/>
                  </a:cubicBezTo>
                  <a:cubicBezTo>
                    <a:pt x="2" y="107"/>
                    <a:pt x="1" y="108"/>
                    <a:pt x="1" y="109"/>
                  </a:cubicBezTo>
                  <a:cubicBezTo>
                    <a:pt x="1" y="122"/>
                    <a:pt x="0" y="125"/>
                    <a:pt x="6" y="134"/>
                  </a:cubicBezTo>
                  <a:cubicBezTo>
                    <a:pt x="19" y="137"/>
                    <a:pt x="28" y="131"/>
                    <a:pt x="36" y="125"/>
                  </a:cubicBezTo>
                  <a:cubicBezTo>
                    <a:pt x="40" y="123"/>
                    <a:pt x="43" y="121"/>
                    <a:pt x="47" y="119"/>
                  </a:cubicBezTo>
                  <a:cubicBezTo>
                    <a:pt x="50" y="117"/>
                    <a:pt x="52" y="113"/>
                    <a:pt x="55" y="112"/>
                  </a:cubicBezTo>
                  <a:cubicBezTo>
                    <a:pt x="56" y="111"/>
                    <a:pt x="58" y="111"/>
                    <a:pt x="59" y="111"/>
                  </a:cubicBezTo>
                  <a:cubicBezTo>
                    <a:pt x="65" y="109"/>
                    <a:pt x="70" y="105"/>
                    <a:pt x="78" y="105"/>
                  </a:cubicBezTo>
                  <a:cubicBezTo>
                    <a:pt x="78" y="119"/>
                    <a:pt x="66" y="134"/>
                    <a:pt x="57" y="140"/>
                  </a:cubicBezTo>
                  <a:cubicBezTo>
                    <a:pt x="55" y="141"/>
                    <a:pt x="54" y="142"/>
                    <a:pt x="52" y="142"/>
                  </a:cubicBezTo>
                  <a:cubicBezTo>
                    <a:pt x="51" y="143"/>
                    <a:pt x="49" y="144"/>
                    <a:pt x="47" y="145"/>
                  </a:cubicBezTo>
                  <a:cubicBezTo>
                    <a:pt x="46" y="145"/>
                    <a:pt x="45" y="145"/>
                    <a:pt x="44" y="145"/>
                  </a:cubicBezTo>
                  <a:cubicBezTo>
                    <a:pt x="42" y="146"/>
                    <a:pt x="39" y="148"/>
                    <a:pt x="37" y="149"/>
                  </a:cubicBezTo>
                  <a:cubicBezTo>
                    <a:pt x="34" y="152"/>
                    <a:pt x="34" y="154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56" y="157"/>
                    <a:pt x="70" y="147"/>
                    <a:pt x="83" y="136"/>
                  </a:cubicBezTo>
                  <a:cubicBezTo>
                    <a:pt x="88" y="132"/>
                    <a:pt x="94" y="129"/>
                    <a:pt x="97" y="123"/>
                  </a:cubicBezTo>
                  <a:cubicBezTo>
                    <a:pt x="100" y="115"/>
                    <a:pt x="101" y="106"/>
                    <a:pt x="103" y="99"/>
                  </a:cubicBezTo>
                  <a:cubicBezTo>
                    <a:pt x="104" y="96"/>
                    <a:pt x="104" y="93"/>
                    <a:pt x="105" y="89"/>
                  </a:cubicBezTo>
                  <a:cubicBezTo>
                    <a:pt x="106" y="87"/>
                    <a:pt x="112" y="84"/>
                    <a:pt x="115" y="82"/>
                  </a:cubicBezTo>
                  <a:cubicBezTo>
                    <a:pt x="117" y="80"/>
                    <a:pt x="119" y="78"/>
                    <a:pt x="121" y="76"/>
                  </a:cubicBezTo>
                  <a:cubicBezTo>
                    <a:pt x="126" y="72"/>
                    <a:pt x="131" y="69"/>
                    <a:pt x="135" y="66"/>
                  </a:cubicBezTo>
                  <a:cubicBezTo>
                    <a:pt x="138" y="64"/>
                    <a:pt x="142" y="61"/>
                    <a:pt x="143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1"/>
            <p:cNvSpPr/>
            <p:nvPr userDrawn="1"/>
          </p:nvSpPr>
          <p:spPr bwMode="auto">
            <a:xfrm>
              <a:off x="3886151" y="1062460"/>
              <a:ext cx="120650" cy="152400"/>
            </a:xfrm>
            <a:custGeom>
              <a:avLst/>
              <a:gdLst>
                <a:gd name="T0" fmla="*/ 15 w 32"/>
                <a:gd name="T1" fmla="*/ 8 h 40"/>
                <a:gd name="T2" fmla="*/ 1 w 32"/>
                <a:gd name="T3" fmla="*/ 0 h 40"/>
                <a:gd name="T4" fmla="*/ 0 w 32"/>
                <a:gd name="T5" fmla="*/ 1 h 40"/>
                <a:gd name="T6" fmla="*/ 4 w 32"/>
                <a:gd name="T7" fmla="*/ 20 h 40"/>
                <a:gd name="T8" fmla="*/ 5 w 32"/>
                <a:gd name="T9" fmla="*/ 24 h 40"/>
                <a:gd name="T10" fmla="*/ 7 w 32"/>
                <a:gd name="T11" fmla="*/ 34 h 40"/>
                <a:gd name="T12" fmla="*/ 19 w 32"/>
                <a:gd name="T13" fmla="*/ 38 h 40"/>
                <a:gd name="T14" fmla="*/ 32 w 32"/>
                <a:gd name="T15" fmla="*/ 29 h 40"/>
                <a:gd name="T16" fmla="*/ 15 w 32"/>
                <a:gd name="T17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0">
                  <a:moveTo>
                    <a:pt x="15" y="8"/>
                  </a:moveTo>
                  <a:cubicBezTo>
                    <a:pt x="11" y="5"/>
                    <a:pt x="9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1"/>
                    <a:pt x="1" y="12"/>
                    <a:pt x="4" y="20"/>
                  </a:cubicBezTo>
                  <a:cubicBezTo>
                    <a:pt x="4" y="21"/>
                    <a:pt x="4" y="22"/>
                    <a:pt x="5" y="24"/>
                  </a:cubicBezTo>
                  <a:cubicBezTo>
                    <a:pt x="6" y="26"/>
                    <a:pt x="10" y="30"/>
                    <a:pt x="7" y="34"/>
                  </a:cubicBezTo>
                  <a:cubicBezTo>
                    <a:pt x="8" y="38"/>
                    <a:pt x="14" y="40"/>
                    <a:pt x="19" y="38"/>
                  </a:cubicBezTo>
                  <a:cubicBezTo>
                    <a:pt x="24" y="37"/>
                    <a:pt x="29" y="33"/>
                    <a:pt x="32" y="29"/>
                  </a:cubicBezTo>
                  <a:cubicBezTo>
                    <a:pt x="32" y="18"/>
                    <a:pt x="22" y="13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2"/>
            <p:cNvSpPr/>
            <p:nvPr userDrawn="1"/>
          </p:nvSpPr>
          <p:spPr bwMode="auto">
            <a:xfrm>
              <a:off x="2990801" y="517947"/>
              <a:ext cx="176213" cy="182563"/>
            </a:xfrm>
            <a:custGeom>
              <a:avLst/>
              <a:gdLst>
                <a:gd name="T0" fmla="*/ 6 w 47"/>
                <a:gd name="T1" fmla="*/ 16 h 48"/>
                <a:gd name="T2" fmla="*/ 8 w 47"/>
                <a:gd name="T3" fmla="*/ 18 h 48"/>
                <a:gd name="T4" fmla="*/ 12 w 47"/>
                <a:gd name="T5" fmla="*/ 27 h 48"/>
                <a:gd name="T6" fmla="*/ 10 w 47"/>
                <a:gd name="T7" fmla="*/ 44 h 48"/>
                <a:gd name="T8" fmla="*/ 12 w 47"/>
                <a:gd name="T9" fmla="*/ 48 h 48"/>
                <a:gd name="T10" fmla="*/ 28 w 47"/>
                <a:gd name="T11" fmla="*/ 37 h 48"/>
                <a:gd name="T12" fmla="*/ 46 w 47"/>
                <a:gd name="T13" fmla="*/ 22 h 48"/>
                <a:gd name="T14" fmla="*/ 43 w 47"/>
                <a:gd name="T15" fmla="*/ 18 h 48"/>
                <a:gd name="T16" fmla="*/ 32 w 47"/>
                <a:gd name="T17" fmla="*/ 10 h 48"/>
                <a:gd name="T18" fmla="*/ 26 w 47"/>
                <a:gd name="T19" fmla="*/ 8 h 48"/>
                <a:gd name="T20" fmla="*/ 5 w 47"/>
                <a:gd name="T21" fmla="*/ 0 h 48"/>
                <a:gd name="T22" fmla="*/ 5 w 47"/>
                <a:gd name="T23" fmla="*/ 11 h 48"/>
                <a:gd name="T24" fmla="*/ 6 w 47"/>
                <a:gd name="T25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48">
                  <a:moveTo>
                    <a:pt x="6" y="16"/>
                  </a:moveTo>
                  <a:cubicBezTo>
                    <a:pt x="7" y="17"/>
                    <a:pt x="7" y="17"/>
                    <a:pt x="8" y="18"/>
                  </a:cubicBezTo>
                  <a:cubicBezTo>
                    <a:pt x="9" y="20"/>
                    <a:pt x="11" y="24"/>
                    <a:pt x="12" y="27"/>
                  </a:cubicBezTo>
                  <a:cubicBezTo>
                    <a:pt x="14" y="32"/>
                    <a:pt x="14" y="41"/>
                    <a:pt x="10" y="44"/>
                  </a:cubicBezTo>
                  <a:cubicBezTo>
                    <a:pt x="10" y="44"/>
                    <a:pt x="10" y="48"/>
                    <a:pt x="12" y="48"/>
                  </a:cubicBezTo>
                  <a:cubicBezTo>
                    <a:pt x="19" y="48"/>
                    <a:pt x="26" y="43"/>
                    <a:pt x="28" y="37"/>
                  </a:cubicBezTo>
                  <a:cubicBezTo>
                    <a:pt x="40" y="38"/>
                    <a:pt x="47" y="34"/>
                    <a:pt x="46" y="22"/>
                  </a:cubicBezTo>
                  <a:cubicBezTo>
                    <a:pt x="45" y="21"/>
                    <a:pt x="45" y="19"/>
                    <a:pt x="43" y="18"/>
                  </a:cubicBezTo>
                  <a:cubicBezTo>
                    <a:pt x="40" y="15"/>
                    <a:pt x="36" y="12"/>
                    <a:pt x="32" y="10"/>
                  </a:cubicBezTo>
                  <a:cubicBezTo>
                    <a:pt x="30" y="9"/>
                    <a:pt x="28" y="9"/>
                    <a:pt x="26" y="8"/>
                  </a:cubicBezTo>
                  <a:cubicBezTo>
                    <a:pt x="20" y="4"/>
                    <a:pt x="15" y="0"/>
                    <a:pt x="5" y="0"/>
                  </a:cubicBezTo>
                  <a:cubicBezTo>
                    <a:pt x="0" y="6"/>
                    <a:pt x="3" y="6"/>
                    <a:pt x="5" y="11"/>
                  </a:cubicBezTo>
                  <a:cubicBezTo>
                    <a:pt x="5" y="13"/>
                    <a:pt x="6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3"/>
            <p:cNvSpPr/>
            <p:nvPr userDrawn="1"/>
          </p:nvSpPr>
          <p:spPr bwMode="auto">
            <a:xfrm>
              <a:off x="2900314" y="722735"/>
              <a:ext cx="304800" cy="161925"/>
            </a:xfrm>
            <a:custGeom>
              <a:avLst/>
              <a:gdLst>
                <a:gd name="T0" fmla="*/ 20 w 81"/>
                <a:gd name="T1" fmla="*/ 42 h 43"/>
                <a:gd name="T2" fmla="*/ 34 w 81"/>
                <a:gd name="T3" fmla="*/ 41 h 43"/>
                <a:gd name="T4" fmla="*/ 55 w 81"/>
                <a:gd name="T5" fmla="*/ 21 h 43"/>
                <a:gd name="T6" fmla="*/ 69 w 81"/>
                <a:gd name="T7" fmla="*/ 11 h 43"/>
                <a:gd name="T8" fmla="*/ 75 w 81"/>
                <a:gd name="T9" fmla="*/ 10 h 43"/>
                <a:gd name="T10" fmla="*/ 81 w 81"/>
                <a:gd name="T11" fmla="*/ 4 h 43"/>
                <a:gd name="T12" fmla="*/ 79 w 81"/>
                <a:gd name="T13" fmla="*/ 0 h 43"/>
                <a:gd name="T14" fmla="*/ 74 w 81"/>
                <a:gd name="T15" fmla="*/ 0 h 43"/>
                <a:gd name="T16" fmla="*/ 65 w 81"/>
                <a:gd name="T17" fmla="*/ 1 h 43"/>
                <a:gd name="T18" fmla="*/ 50 w 81"/>
                <a:gd name="T19" fmla="*/ 7 h 43"/>
                <a:gd name="T20" fmla="*/ 46 w 81"/>
                <a:gd name="T21" fmla="*/ 7 h 43"/>
                <a:gd name="T22" fmla="*/ 2 w 81"/>
                <a:gd name="T23" fmla="*/ 25 h 43"/>
                <a:gd name="T24" fmla="*/ 2 w 81"/>
                <a:gd name="T25" fmla="*/ 32 h 43"/>
                <a:gd name="T26" fmla="*/ 20 w 81"/>
                <a:gd name="T2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43">
                  <a:moveTo>
                    <a:pt x="20" y="42"/>
                  </a:moveTo>
                  <a:cubicBezTo>
                    <a:pt x="24" y="43"/>
                    <a:pt x="31" y="42"/>
                    <a:pt x="34" y="41"/>
                  </a:cubicBezTo>
                  <a:cubicBezTo>
                    <a:pt x="41" y="38"/>
                    <a:pt x="49" y="25"/>
                    <a:pt x="55" y="21"/>
                  </a:cubicBezTo>
                  <a:cubicBezTo>
                    <a:pt x="60" y="18"/>
                    <a:pt x="64" y="13"/>
                    <a:pt x="69" y="11"/>
                  </a:cubicBezTo>
                  <a:cubicBezTo>
                    <a:pt x="71" y="11"/>
                    <a:pt x="73" y="10"/>
                    <a:pt x="75" y="10"/>
                  </a:cubicBezTo>
                  <a:cubicBezTo>
                    <a:pt x="77" y="8"/>
                    <a:pt x="79" y="6"/>
                    <a:pt x="81" y="4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77" y="0"/>
                    <a:pt x="76" y="0"/>
                    <a:pt x="74" y="0"/>
                  </a:cubicBezTo>
                  <a:cubicBezTo>
                    <a:pt x="71" y="1"/>
                    <a:pt x="67" y="1"/>
                    <a:pt x="65" y="1"/>
                  </a:cubicBezTo>
                  <a:cubicBezTo>
                    <a:pt x="60" y="3"/>
                    <a:pt x="54" y="5"/>
                    <a:pt x="50" y="7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31" y="12"/>
                    <a:pt x="16" y="19"/>
                    <a:pt x="2" y="25"/>
                  </a:cubicBezTo>
                  <a:cubicBezTo>
                    <a:pt x="2" y="27"/>
                    <a:pt x="0" y="30"/>
                    <a:pt x="2" y="32"/>
                  </a:cubicBezTo>
                  <a:cubicBezTo>
                    <a:pt x="3" y="37"/>
                    <a:pt x="15" y="41"/>
                    <a:pt x="20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4"/>
            <p:cNvSpPr/>
            <p:nvPr userDrawn="1"/>
          </p:nvSpPr>
          <p:spPr bwMode="auto">
            <a:xfrm>
              <a:off x="2798714" y="892597"/>
              <a:ext cx="395288" cy="439738"/>
            </a:xfrm>
            <a:custGeom>
              <a:avLst/>
              <a:gdLst>
                <a:gd name="T0" fmla="*/ 76 w 105"/>
                <a:gd name="T1" fmla="*/ 37 h 116"/>
                <a:gd name="T2" fmla="*/ 78 w 105"/>
                <a:gd name="T3" fmla="*/ 32 h 116"/>
                <a:gd name="T4" fmla="*/ 88 w 105"/>
                <a:gd name="T5" fmla="*/ 23 h 116"/>
                <a:gd name="T6" fmla="*/ 92 w 105"/>
                <a:gd name="T7" fmla="*/ 19 h 116"/>
                <a:gd name="T8" fmla="*/ 105 w 105"/>
                <a:gd name="T9" fmla="*/ 8 h 116"/>
                <a:gd name="T10" fmla="*/ 81 w 105"/>
                <a:gd name="T11" fmla="*/ 1 h 116"/>
                <a:gd name="T12" fmla="*/ 71 w 105"/>
                <a:gd name="T13" fmla="*/ 8 h 116"/>
                <a:gd name="T14" fmla="*/ 57 w 105"/>
                <a:gd name="T15" fmla="*/ 16 h 116"/>
                <a:gd name="T16" fmla="*/ 33 w 105"/>
                <a:gd name="T17" fmla="*/ 20 h 116"/>
                <a:gd name="T18" fmla="*/ 28 w 105"/>
                <a:gd name="T19" fmla="*/ 19 h 116"/>
                <a:gd name="T20" fmla="*/ 26 w 105"/>
                <a:gd name="T21" fmla="*/ 30 h 116"/>
                <a:gd name="T22" fmla="*/ 27 w 105"/>
                <a:gd name="T23" fmla="*/ 63 h 116"/>
                <a:gd name="T24" fmla="*/ 33 w 105"/>
                <a:gd name="T25" fmla="*/ 74 h 116"/>
                <a:gd name="T26" fmla="*/ 47 w 105"/>
                <a:gd name="T27" fmla="*/ 56 h 116"/>
                <a:gd name="T28" fmla="*/ 47 w 105"/>
                <a:gd name="T29" fmla="*/ 53 h 116"/>
                <a:gd name="T30" fmla="*/ 47 w 105"/>
                <a:gd name="T31" fmla="*/ 43 h 116"/>
                <a:gd name="T32" fmla="*/ 57 w 105"/>
                <a:gd name="T33" fmla="*/ 42 h 116"/>
                <a:gd name="T34" fmla="*/ 56 w 105"/>
                <a:gd name="T35" fmla="*/ 60 h 116"/>
                <a:gd name="T36" fmla="*/ 30 w 105"/>
                <a:gd name="T37" fmla="*/ 81 h 116"/>
                <a:gd name="T38" fmla="*/ 20 w 105"/>
                <a:gd name="T39" fmla="*/ 86 h 116"/>
                <a:gd name="T40" fmla="*/ 12 w 105"/>
                <a:gd name="T41" fmla="*/ 91 h 116"/>
                <a:gd name="T42" fmla="*/ 1 w 105"/>
                <a:gd name="T43" fmla="*/ 92 h 116"/>
                <a:gd name="T44" fmla="*/ 35 w 105"/>
                <a:gd name="T45" fmla="*/ 95 h 116"/>
                <a:gd name="T46" fmla="*/ 43 w 105"/>
                <a:gd name="T47" fmla="*/ 85 h 116"/>
                <a:gd name="T48" fmla="*/ 50 w 105"/>
                <a:gd name="T49" fmla="*/ 79 h 116"/>
                <a:gd name="T50" fmla="*/ 56 w 105"/>
                <a:gd name="T51" fmla="*/ 77 h 116"/>
                <a:gd name="T52" fmla="*/ 56 w 105"/>
                <a:gd name="T53" fmla="*/ 92 h 116"/>
                <a:gd name="T54" fmla="*/ 49 w 105"/>
                <a:gd name="T55" fmla="*/ 96 h 116"/>
                <a:gd name="T56" fmla="*/ 58 w 105"/>
                <a:gd name="T57" fmla="*/ 103 h 116"/>
                <a:gd name="T58" fmla="*/ 61 w 105"/>
                <a:gd name="T59" fmla="*/ 111 h 116"/>
                <a:gd name="T60" fmla="*/ 71 w 105"/>
                <a:gd name="T61" fmla="*/ 115 h 116"/>
                <a:gd name="T62" fmla="*/ 67 w 105"/>
                <a:gd name="T63" fmla="*/ 78 h 116"/>
                <a:gd name="T64" fmla="*/ 72 w 105"/>
                <a:gd name="T65" fmla="*/ 57 h 116"/>
                <a:gd name="T66" fmla="*/ 93 w 105"/>
                <a:gd name="T67" fmla="*/ 4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16">
                  <a:moveTo>
                    <a:pt x="91" y="36"/>
                  </a:moveTo>
                  <a:cubicBezTo>
                    <a:pt x="86" y="36"/>
                    <a:pt x="81" y="35"/>
                    <a:pt x="76" y="37"/>
                  </a:cubicBezTo>
                  <a:cubicBezTo>
                    <a:pt x="74" y="38"/>
                    <a:pt x="73" y="39"/>
                    <a:pt x="71" y="40"/>
                  </a:cubicBezTo>
                  <a:cubicBezTo>
                    <a:pt x="71" y="37"/>
                    <a:pt x="77" y="34"/>
                    <a:pt x="78" y="32"/>
                  </a:cubicBezTo>
                  <a:cubicBezTo>
                    <a:pt x="80" y="30"/>
                    <a:pt x="81" y="28"/>
                    <a:pt x="83" y="26"/>
                  </a:cubicBezTo>
                  <a:cubicBezTo>
                    <a:pt x="85" y="25"/>
                    <a:pt x="87" y="24"/>
                    <a:pt x="88" y="23"/>
                  </a:cubicBezTo>
                  <a:cubicBezTo>
                    <a:pt x="89" y="22"/>
                    <a:pt x="89" y="20"/>
                    <a:pt x="90" y="19"/>
                  </a:cubicBezTo>
                  <a:cubicBezTo>
                    <a:pt x="91" y="19"/>
                    <a:pt x="92" y="19"/>
                    <a:pt x="92" y="19"/>
                  </a:cubicBezTo>
                  <a:cubicBezTo>
                    <a:pt x="94" y="18"/>
                    <a:pt x="94" y="16"/>
                    <a:pt x="95" y="15"/>
                  </a:cubicBezTo>
                  <a:cubicBezTo>
                    <a:pt x="99" y="12"/>
                    <a:pt x="102" y="12"/>
                    <a:pt x="105" y="8"/>
                  </a:cubicBezTo>
                  <a:cubicBezTo>
                    <a:pt x="105" y="7"/>
                    <a:pt x="104" y="5"/>
                    <a:pt x="103" y="4"/>
                  </a:cubicBezTo>
                  <a:cubicBezTo>
                    <a:pt x="100" y="2"/>
                    <a:pt x="86" y="0"/>
                    <a:pt x="81" y="1"/>
                  </a:cubicBezTo>
                  <a:cubicBezTo>
                    <a:pt x="79" y="2"/>
                    <a:pt x="75" y="4"/>
                    <a:pt x="73" y="5"/>
                  </a:cubicBezTo>
                  <a:cubicBezTo>
                    <a:pt x="72" y="6"/>
                    <a:pt x="71" y="7"/>
                    <a:pt x="71" y="8"/>
                  </a:cubicBezTo>
                  <a:cubicBezTo>
                    <a:pt x="68" y="9"/>
                    <a:pt x="66" y="9"/>
                    <a:pt x="64" y="9"/>
                  </a:cubicBezTo>
                  <a:cubicBezTo>
                    <a:pt x="61" y="11"/>
                    <a:pt x="59" y="14"/>
                    <a:pt x="57" y="16"/>
                  </a:cubicBezTo>
                  <a:cubicBezTo>
                    <a:pt x="51" y="20"/>
                    <a:pt x="46" y="23"/>
                    <a:pt x="40" y="26"/>
                  </a:cubicBezTo>
                  <a:cubicBezTo>
                    <a:pt x="38" y="27"/>
                    <a:pt x="35" y="21"/>
                    <a:pt x="33" y="20"/>
                  </a:cubicBezTo>
                  <a:cubicBezTo>
                    <a:pt x="32" y="19"/>
                    <a:pt x="30" y="19"/>
                    <a:pt x="29" y="18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6" y="20"/>
                  </a:cubicBezTo>
                  <a:cubicBezTo>
                    <a:pt x="26" y="23"/>
                    <a:pt x="27" y="27"/>
                    <a:pt x="26" y="30"/>
                  </a:cubicBezTo>
                  <a:cubicBezTo>
                    <a:pt x="25" y="37"/>
                    <a:pt x="22" y="50"/>
                    <a:pt x="24" y="59"/>
                  </a:cubicBezTo>
                  <a:cubicBezTo>
                    <a:pt x="25" y="60"/>
                    <a:pt x="26" y="62"/>
                    <a:pt x="27" y="63"/>
                  </a:cubicBezTo>
                  <a:cubicBezTo>
                    <a:pt x="28" y="65"/>
                    <a:pt x="27" y="66"/>
                    <a:pt x="28" y="68"/>
                  </a:cubicBezTo>
                  <a:cubicBezTo>
                    <a:pt x="29" y="70"/>
                    <a:pt x="32" y="71"/>
                    <a:pt x="33" y="74"/>
                  </a:cubicBezTo>
                  <a:cubicBezTo>
                    <a:pt x="37" y="73"/>
                    <a:pt x="44" y="61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5"/>
                    <a:pt x="47" y="54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0"/>
                    <a:pt x="47" y="46"/>
                    <a:pt x="47" y="43"/>
                  </a:cubicBezTo>
                  <a:cubicBezTo>
                    <a:pt x="49" y="42"/>
                    <a:pt x="52" y="42"/>
                    <a:pt x="53" y="41"/>
                  </a:cubicBezTo>
                  <a:cubicBezTo>
                    <a:pt x="55" y="41"/>
                    <a:pt x="56" y="41"/>
                    <a:pt x="57" y="42"/>
                  </a:cubicBezTo>
                  <a:cubicBezTo>
                    <a:pt x="57" y="43"/>
                    <a:pt x="52" y="55"/>
                    <a:pt x="51" y="56"/>
                  </a:cubicBezTo>
                  <a:cubicBezTo>
                    <a:pt x="52" y="59"/>
                    <a:pt x="54" y="60"/>
                    <a:pt x="56" y="60"/>
                  </a:cubicBezTo>
                  <a:cubicBezTo>
                    <a:pt x="55" y="66"/>
                    <a:pt x="49" y="68"/>
                    <a:pt x="45" y="70"/>
                  </a:cubicBezTo>
                  <a:cubicBezTo>
                    <a:pt x="40" y="74"/>
                    <a:pt x="35" y="77"/>
                    <a:pt x="30" y="81"/>
                  </a:cubicBezTo>
                  <a:cubicBezTo>
                    <a:pt x="28" y="82"/>
                    <a:pt x="26" y="82"/>
                    <a:pt x="24" y="83"/>
                  </a:cubicBezTo>
                  <a:cubicBezTo>
                    <a:pt x="23" y="84"/>
                    <a:pt x="22" y="86"/>
                    <a:pt x="20" y="86"/>
                  </a:cubicBezTo>
                  <a:cubicBezTo>
                    <a:pt x="18" y="87"/>
                    <a:pt x="16" y="88"/>
                    <a:pt x="14" y="89"/>
                  </a:cubicBezTo>
                  <a:cubicBezTo>
                    <a:pt x="13" y="90"/>
                    <a:pt x="13" y="91"/>
                    <a:pt x="12" y="91"/>
                  </a:cubicBezTo>
                  <a:cubicBezTo>
                    <a:pt x="10" y="92"/>
                    <a:pt x="8" y="90"/>
                    <a:pt x="7" y="90"/>
                  </a:cubicBezTo>
                  <a:cubicBezTo>
                    <a:pt x="4" y="90"/>
                    <a:pt x="3" y="91"/>
                    <a:pt x="1" y="92"/>
                  </a:cubicBezTo>
                  <a:cubicBezTo>
                    <a:pt x="0" y="103"/>
                    <a:pt x="5" y="114"/>
                    <a:pt x="17" y="114"/>
                  </a:cubicBezTo>
                  <a:cubicBezTo>
                    <a:pt x="23" y="107"/>
                    <a:pt x="29" y="102"/>
                    <a:pt x="35" y="95"/>
                  </a:cubicBezTo>
                  <a:cubicBezTo>
                    <a:pt x="37" y="93"/>
                    <a:pt x="39" y="92"/>
                    <a:pt x="40" y="90"/>
                  </a:cubicBezTo>
                  <a:cubicBezTo>
                    <a:pt x="42" y="88"/>
                    <a:pt x="42" y="87"/>
                    <a:pt x="43" y="85"/>
                  </a:cubicBezTo>
                  <a:cubicBezTo>
                    <a:pt x="44" y="84"/>
                    <a:pt x="45" y="85"/>
                    <a:pt x="46" y="84"/>
                  </a:cubicBezTo>
                  <a:cubicBezTo>
                    <a:pt x="47" y="82"/>
                    <a:pt x="49" y="81"/>
                    <a:pt x="50" y="79"/>
                  </a:cubicBezTo>
                  <a:cubicBezTo>
                    <a:pt x="52" y="78"/>
                    <a:pt x="53" y="78"/>
                    <a:pt x="54" y="76"/>
                  </a:cubicBezTo>
                  <a:cubicBezTo>
                    <a:pt x="55" y="76"/>
                    <a:pt x="55" y="76"/>
                    <a:pt x="56" y="77"/>
                  </a:cubicBezTo>
                  <a:cubicBezTo>
                    <a:pt x="57" y="78"/>
                    <a:pt x="57" y="81"/>
                    <a:pt x="58" y="82"/>
                  </a:cubicBezTo>
                  <a:cubicBezTo>
                    <a:pt x="58" y="86"/>
                    <a:pt x="58" y="91"/>
                    <a:pt x="56" y="92"/>
                  </a:cubicBezTo>
                  <a:cubicBezTo>
                    <a:pt x="54" y="92"/>
                    <a:pt x="53" y="93"/>
                    <a:pt x="52" y="93"/>
                  </a:cubicBezTo>
                  <a:cubicBezTo>
                    <a:pt x="51" y="94"/>
                    <a:pt x="50" y="95"/>
                    <a:pt x="49" y="96"/>
                  </a:cubicBezTo>
                  <a:cubicBezTo>
                    <a:pt x="49" y="97"/>
                    <a:pt x="49" y="98"/>
                    <a:pt x="49" y="99"/>
                  </a:cubicBezTo>
                  <a:cubicBezTo>
                    <a:pt x="49" y="100"/>
                    <a:pt x="57" y="102"/>
                    <a:pt x="58" y="103"/>
                  </a:cubicBezTo>
                  <a:cubicBezTo>
                    <a:pt x="59" y="103"/>
                    <a:pt x="61" y="106"/>
                    <a:pt x="61" y="107"/>
                  </a:cubicBezTo>
                  <a:cubicBezTo>
                    <a:pt x="61" y="108"/>
                    <a:pt x="61" y="109"/>
                    <a:pt x="61" y="111"/>
                  </a:cubicBezTo>
                  <a:cubicBezTo>
                    <a:pt x="62" y="112"/>
                    <a:pt x="64" y="113"/>
                    <a:pt x="65" y="115"/>
                  </a:cubicBezTo>
                  <a:cubicBezTo>
                    <a:pt x="66" y="115"/>
                    <a:pt x="69" y="116"/>
                    <a:pt x="71" y="115"/>
                  </a:cubicBezTo>
                  <a:cubicBezTo>
                    <a:pt x="71" y="115"/>
                    <a:pt x="71" y="114"/>
                    <a:pt x="72" y="114"/>
                  </a:cubicBezTo>
                  <a:cubicBezTo>
                    <a:pt x="72" y="101"/>
                    <a:pt x="71" y="89"/>
                    <a:pt x="67" y="78"/>
                  </a:cubicBezTo>
                  <a:cubicBezTo>
                    <a:pt x="66" y="75"/>
                    <a:pt x="61" y="69"/>
                    <a:pt x="64" y="64"/>
                  </a:cubicBezTo>
                  <a:cubicBezTo>
                    <a:pt x="64" y="57"/>
                    <a:pt x="68" y="59"/>
                    <a:pt x="72" y="57"/>
                  </a:cubicBezTo>
                  <a:cubicBezTo>
                    <a:pt x="78" y="54"/>
                    <a:pt x="83" y="51"/>
                    <a:pt x="89" y="47"/>
                  </a:cubicBezTo>
                  <a:cubicBezTo>
                    <a:pt x="90" y="45"/>
                    <a:pt x="91" y="43"/>
                    <a:pt x="93" y="41"/>
                  </a:cubicBezTo>
                  <a:cubicBezTo>
                    <a:pt x="93" y="39"/>
                    <a:pt x="92" y="38"/>
                    <a:pt x="9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5"/>
            <p:cNvSpPr/>
            <p:nvPr userDrawn="1"/>
          </p:nvSpPr>
          <p:spPr bwMode="auto">
            <a:xfrm>
              <a:off x="3138439" y="1097385"/>
              <a:ext cx="119063" cy="147638"/>
            </a:xfrm>
            <a:custGeom>
              <a:avLst/>
              <a:gdLst>
                <a:gd name="T0" fmla="*/ 27 w 32"/>
                <a:gd name="T1" fmla="*/ 12 h 39"/>
                <a:gd name="T2" fmla="*/ 6 w 32"/>
                <a:gd name="T3" fmla="*/ 0 h 39"/>
                <a:gd name="T4" fmla="*/ 2 w 32"/>
                <a:gd name="T5" fmla="*/ 0 h 39"/>
                <a:gd name="T6" fmla="*/ 5 w 32"/>
                <a:gd name="T7" fmla="*/ 23 h 39"/>
                <a:gd name="T8" fmla="*/ 8 w 32"/>
                <a:gd name="T9" fmla="*/ 27 h 39"/>
                <a:gd name="T10" fmla="*/ 17 w 32"/>
                <a:gd name="T11" fmla="*/ 36 h 39"/>
                <a:gd name="T12" fmla="*/ 30 w 32"/>
                <a:gd name="T13" fmla="*/ 31 h 39"/>
                <a:gd name="T14" fmla="*/ 31 w 32"/>
                <a:gd name="T15" fmla="*/ 18 h 39"/>
                <a:gd name="T16" fmla="*/ 27 w 32"/>
                <a:gd name="T17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9">
                  <a:moveTo>
                    <a:pt x="27" y="12"/>
                  </a:moveTo>
                  <a:cubicBezTo>
                    <a:pt x="22" y="5"/>
                    <a:pt x="17" y="0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9"/>
                    <a:pt x="0" y="17"/>
                    <a:pt x="5" y="23"/>
                  </a:cubicBezTo>
                  <a:cubicBezTo>
                    <a:pt x="6" y="25"/>
                    <a:pt x="7" y="26"/>
                    <a:pt x="8" y="27"/>
                  </a:cubicBezTo>
                  <a:cubicBezTo>
                    <a:pt x="11" y="30"/>
                    <a:pt x="12" y="34"/>
                    <a:pt x="17" y="36"/>
                  </a:cubicBezTo>
                  <a:cubicBezTo>
                    <a:pt x="22" y="39"/>
                    <a:pt x="27" y="33"/>
                    <a:pt x="30" y="31"/>
                  </a:cubicBezTo>
                  <a:cubicBezTo>
                    <a:pt x="30" y="29"/>
                    <a:pt x="32" y="21"/>
                    <a:pt x="31" y="18"/>
                  </a:cubicBezTo>
                  <a:cubicBezTo>
                    <a:pt x="31" y="15"/>
                    <a:pt x="28" y="14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 rot="-5400000">
            <a:off x="182003" y="602338"/>
            <a:ext cx="274225" cy="321425"/>
            <a:chOff x="758562" y="2561597"/>
            <a:chExt cx="423517" cy="496415"/>
          </a:xfrm>
        </p:grpSpPr>
        <p:sp>
          <p:nvSpPr>
            <p:cNvPr id="61" name="任意多边形 6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5167086" cy="6858000"/>
            <a:chOff x="0" y="0"/>
            <a:chExt cx="5167086" cy="6858000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0" y="0"/>
              <a:ext cx="5167086" cy="6858000"/>
              <a:chOff x="0" y="0"/>
              <a:chExt cx="5167086" cy="685800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39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4829415" cy="6858000"/>
              </a:xfrm>
              <a:prstGeom prst="rect">
                <a:avLst/>
              </a:prstGeom>
            </p:spPr>
          </p:pic>
          <p:sp>
            <p:nvSpPr>
              <p:cNvPr id="8" name="任意多边形 7"/>
              <p:cNvSpPr/>
              <p:nvPr userDrawn="1"/>
            </p:nvSpPr>
            <p:spPr>
              <a:xfrm>
                <a:off x="1262743" y="3744686"/>
                <a:ext cx="3904343" cy="3004457"/>
              </a:xfrm>
              <a:custGeom>
                <a:avLst/>
                <a:gdLst>
                  <a:gd name="connsiteX0" fmla="*/ 0 w 3904343"/>
                  <a:gd name="connsiteY0" fmla="*/ 319314 h 3004457"/>
                  <a:gd name="connsiteX1" fmla="*/ 1190171 w 3904343"/>
                  <a:gd name="connsiteY1" fmla="*/ 580571 h 3004457"/>
                  <a:gd name="connsiteX2" fmla="*/ 1828800 w 3904343"/>
                  <a:gd name="connsiteY2" fmla="*/ 914400 h 3004457"/>
                  <a:gd name="connsiteX3" fmla="*/ 2496457 w 3904343"/>
                  <a:gd name="connsiteY3" fmla="*/ 1480457 h 3004457"/>
                  <a:gd name="connsiteX4" fmla="*/ 3265714 w 3904343"/>
                  <a:gd name="connsiteY4" fmla="*/ 2525485 h 3004457"/>
                  <a:gd name="connsiteX5" fmla="*/ 3846286 w 3904343"/>
                  <a:gd name="connsiteY5" fmla="*/ 3004457 h 3004457"/>
                  <a:gd name="connsiteX6" fmla="*/ 3904343 w 3904343"/>
                  <a:gd name="connsiteY6" fmla="*/ 43543 h 3004457"/>
                  <a:gd name="connsiteX7" fmla="*/ 1857828 w 3904343"/>
                  <a:gd name="connsiteY7" fmla="*/ 0 h 3004457"/>
                  <a:gd name="connsiteX8" fmla="*/ 290286 w 3904343"/>
                  <a:gd name="connsiteY8" fmla="*/ 203200 h 3004457"/>
                  <a:gd name="connsiteX9" fmla="*/ 0 w 3904343"/>
                  <a:gd name="connsiteY9" fmla="*/ 319314 h 300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04343" h="3004457">
                    <a:moveTo>
                      <a:pt x="0" y="319314"/>
                    </a:moveTo>
                    <a:lnTo>
                      <a:pt x="1190171" y="580571"/>
                    </a:lnTo>
                    <a:lnTo>
                      <a:pt x="1828800" y="914400"/>
                    </a:lnTo>
                    <a:lnTo>
                      <a:pt x="2496457" y="1480457"/>
                    </a:lnTo>
                    <a:lnTo>
                      <a:pt x="3265714" y="2525485"/>
                    </a:lnTo>
                    <a:lnTo>
                      <a:pt x="3846286" y="3004457"/>
                    </a:lnTo>
                    <a:lnTo>
                      <a:pt x="3904343" y="43543"/>
                    </a:lnTo>
                    <a:lnTo>
                      <a:pt x="1857828" y="0"/>
                    </a:lnTo>
                    <a:lnTo>
                      <a:pt x="290286" y="203200"/>
                    </a:lnTo>
                    <a:lnTo>
                      <a:pt x="0" y="3193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矩形 8"/>
            <p:cNvSpPr/>
            <p:nvPr userDrawn="1"/>
          </p:nvSpPr>
          <p:spPr>
            <a:xfrm>
              <a:off x="0" y="0"/>
              <a:ext cx="4328160" cy="2849880"/>
            </a:xfrm>
            <a:prstGeom prst="rect">
              <a:avLst/>
            </a:prstGeom>
            <a:gradFill flip="none" rotWithShape="1">
              <a:gsLst>
                <a:gs pos="28000">
                  <a:schemeClr val="bg1">
                    <a:alpha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42" y="754180"/>
            <a:ext cx="4979410" cy="5642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9AA11-1125-413D-B3C3-EAF9A3A377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D63B-6CC8-4463-A942-F5622E36F9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3" Type="http://schemas.openxmlformats.org/officeDocument/2006/relationships/notesSlide" Target="../notesSlides/notesSlide10.xml"/><Relationship Id="rId82" Type="http://schemas.openxmlformats.org/officeDocument/2006/relationships/slideLayout" Target="../slideLayouts/slideLayout1.xml"/><Relationship Id="rId81" Type="http://schemas.openxmlformats.org/officeDocument/2006/relationships/tags" Target="../tags/tag94.xml"/><Relationship Id="rId80" Type="http://schemas.openxmlformats.org/officeDocument/2006/relationships/tags" Target="../tags/tag93.xml"/><Relationship Id="rId8" Type="http://schemas.openxmlformats.org/officeDocument/2006/relationships/tags" Target="../tags/tag21.xml"/><Relationship Id="rId79" Type="http://schemas.openxmlformats.org/officeDocument/2006/relationships/tags" Target="../tags/tag92.xml"/><Relationship Id="rId78" Type="http://schemas.openxmlformats.org/officeDocument/2006/relationships/tags" Target="../tags/tag91.xml"/><Relationship Id="rId77" Type="http://schemas.openxmlformats.org/officeDocument/2006/relationships/tags" Target="../tags/tag90.xml"/><Relationship Id="rId76" Type="http://schemas.openxmlformats.org/officeDocument/2006/relationships/tags" Target="../tags/tag89.xml"/><Relationship Id="rId75" Type="http://schemas.openxmlformats.org/officeDocument/2006/relationships/tags" Target="../tags/tag88.xml"/><Relationship Id="rId74" Type="http://schemas.openxmlformats.org/officeDocument/2006/relationships/tags" Target="../tags/tag87.xml"/><Relationship Id="rId73" Type="http://schemas.openxmlformats.org/officeDocument/2006/relationships/tags" Target="../tags/tag86.xml"/><Relationship Id="rId72" Type="http://schemas.openxmlformats.org/officeDocument/2006/relationships/tags" Target="../tags/tag85.xml"/><Relationship Id="rId71" Type="http://schemas.openxmlformats.org/officeDocument/2006/relationships/tags" Target="../tags/tag84.xml"/><Relationship Id="rId70" Type="http://schemas.openxmlformats.org/officeDocument/2006/relationships/tags" Target="../tags/tag83.xml"/><Relationship Id="rId7" Type="http://schemas.openxmlformats.org/officeDocument/2006/relationships/tags" Target="../tags/tag20.xml"/><Relationship Id="rId69" Type="http://schemas.openxmlformats.org/officeDocument/2006/relationships/tags" Target="../tags/tag82.xml"/><Relationship Id="rId68" Type="http://schemas.openxmlformats.org/officeDocument/2006/relationships/tags" Target="../tags/tag81.xml"/><Relationship Id="rId67" Type="http://schemas.openxmlformats.org/officeDocument/2006/relationships/tags" Target="../tags/tag80.xml"/><Relationship Id="rId66" Type="http://schemas.openxmlformats.org/officeDocument/2006/relationships/tags" Target="../tags/tag79.xml"/><Relationship Id="rId65" Type="http://schemas.openxmlformats.org/officeDocument/2006/relationships/tags" Target="../tags/tag78.xml"/><Relationship Id="rId64" Type="http://schemas.openxmlformats.org/officeDocument/2006/relationships/tags" Target="../tags/tag77.xml"/><Relationship Id="rId63" Type="http://schemas.openxmlformats.org/officeDocument/2006/relationships/tags" Target="../tags/tag76.xml"/><Relationship Id="rId62" Type="http://schemas.openxmlformats.org/officeDocument/2006/relationships/tags" Target="../tags/tag75.xml"/><Relationship Id="rId61" Type="http://schemas.openxmlformats.org/officeDocument/2006/relationships/tags" Target="../tags/tag74.xml"/><Relationship Id="rId60" Type="http://schemas.openxmlformats.org/officeDocument/2006/relationships/tags" Target="../tags/tag73.xml"/><Relationship Id="rId6" Type="http://schemas.openxmlformats.org/officeDocument/2006/relationships/tags" Target="../tags/tag19.xml"/><Relationship Id="rId59" Type="http://schemas.openxmlformats.org/officeDocument/2006/relationships/tags" Target="../tags/tag72.xml"/><Relationship Id="rId58" Type="http://schemas.openxmlformats.org/officeDocument/2006/relationships/tags" Target="../tags/tag71.xml"/><Relationship Id="rId57" Type="http://schemas.openxmlformats.org/officeDocument/2006/relationships/tags" Target="../tags/tag70.xml"/><Relationship Id="rId56" Type="http://schemas.openxmlformats.org/officeDocument/2006/relationships/tags" Target="../tags/tag69.xml"/><Relationship Id="rId55" Type="http://schemas.openxmlformats.org/officeDocument/2006/relationships/tags" Target="../tags/tag68.xml"/><Relationship Id="rId54" Type="http://schemas.openxmlformats.org/officeDocument/2006/relationships/tags" Target="../tags/tag67.xml"/><Relationship Id="rId53" Type="http://schemas.openxmlformats.org/officeDocument/2006/relationships/tags" Target="../tags/tag66.xml"/><Relationship Id="rId52" Type="http://schemas.openxmlformats.org/officeDocument/2006/relationships/tags" Target="../tags/tag65.xml"/><Relationship Id="rId51" Type="http://schemas.openxmlformats.org/officeDocument/2006/relationships/tags" Target="../tags/tag64.xml"/><Relationship Id="rId50" Type="http://schemas.openxmlformats.org/officeDocument/2006/relationships/tags" Target="../tags/tag63.xml"/><Relationship Id="rId5" Type="http://schemas.openxmlformats.org/officeDocument/2006/relationships/tags" Target="../tags/tag18.xml"/><Relationship Id="rId49" Type="http://schemas.openxmlformats.org/officeDocument/2006/relationships/tags" Target="../tags/tag62.xml"/><Relationship Id="rId48" Type="http://schemas.openxmlformats.org/officeDocument/2006/relationships/tags" Target="../tags/tag61.xml"/><Relationship Id="rId47" Type="http://schemas.openxmlformats.org/officeDocument/2006/relationships/tags" Target="../tags/tag60.xml"/><Relationship Id="rId46" Type="http://schemas.openxmlformats.org/officeDocument/2006/relationships/tags" Target="../tags/tag59.xml"/><Relationship Id="rId45" Type="http://schemas.openxmlformats.org/officeDocument/2006/relationships/tags" Target="../tags/tag58.xml"/><Relationship Id="rId44" Type="http://schemas.openxmlformats.org/officeDocument/2006/relationships/tags" Target="../tags/tag57.xml"/><Relationship Id="rId43" Type="http://schemas.openxmlformats.org/officeDocument/2006/relationships/tags" Target="../tags/tag56.xml"/><Relationship Id="rId42" Type="http://schemas.openxmlformats.org/officeDocument/2006/relationships/tags" Target="../tags/tag55.xml"/><Relationship Id="rId41" Type="http://schemas.openxmlformats.org/officeDocument/2006/relationships/tags" Target="../tags/tag54.xml"/><Relationship Id="rId40" Type="http://schemas.openxmlformats.org/officeDocument/2006/relationships/tags" Target="../tags/tag53.xml"/><Relationship Id="rId4" Type="http://schemas.openxmlformats.org/officeDocument/2006/relationships/tags" Target="../tags/tag17.xml"/><Relationship Id="rId39" Type="http://schemas.openxmlformats.org/officeDocument/2006/relationships/tags" Target="../tags/tag52.xml"/><Relationship Id="rId38" Type="http://schemas.openxmlformats.org/officeDocument/2006/relationships/tags" Target="../tags/tag51.xml"/><Relationship Id="rId37" Type="http://schemas.openxmlformats.org/officeDocument/2006/relationships/tags" Target="../tags/tag50.xml"/><Relationship Id="rId36" Type="http://schemas.openxmlformats.org/officeDocument/2006/relationships/tags" Target="../tags/tag49.xml"/><Relationship Id="rId35" Type="http://schemas.openxmlformats.org/officeDocument/2006/relationships/tags" Target="../tags/tag48.xml"/><Relationship Id="rId34" Type="http://schemas.openxmlformats.org/officeDocument/2006/relationships/tags" Target="../tags/tag47.xml"/><Relationship Id="rId33" Type="http://schemas.openxmlformats.org/officeDocument/2006/relationships/tags" Target="../tags/tag46.xml"/><Relationship Id="rId32" Type="http://schemas.openxmlformats.org/officeDocument/2006/relationships/tags" Target="../tags/tag45.xml"/><Relationship Id="rId31" Type="http://schemas.openxmlformats.org/officeDocument/2006/relationships/tags" Target="../tags/tag44.xml"/><Relationship Id="rId30" Type="http://schemas.openxmlformats.org/officeDocument/2006/relationships/tags" Target="../tags/tag43.xml"/><Relationship Id="rId3" Type="http://schemas.openxmlformats.org/officeDocument/2006/relationships/tags" Target="../tags/tag16.xml"/><Relationship Id="rId29" Type="http://schemas.openxmlformats.org/officeDocument/2006/relationships/tags" Target="../tags/tag42.xml"/><Relationship Id="rId28" Type="http://schemas.openxmlformats.org/officeDocument/2006/relationships/tags" Target="../tags/tag41.xml"/><Relationship Id="rId27" Type="http://schemas.openxmlformats.org/officeDocument/2006/relationships/tags" Target="../tags/tag40.xml"/><Relationship Id="rId26" Type="http://schemas.openxmlformats.org/officeDocument/2006/relationships/tags" Target="../tags/tag39.xml"/><Relationship Id="rId25" Type="http://schemas.openxmlformats.org/officeDocument/2006/relationships/tags" Target="../tags/tag38.xml"/><Relationship Id="rId24" Type="http://schemas.openxmlformats.org/officeDocument/2006/relationships/tags" Target="../tags/tag37.xml"/><Relationship Id="rId23" Type="http://schemas.openxmlformats.org/officeDocument/2006/relationships/tags" Target="../tags/tag36.xml"/><Relationship Id="rId22" Type="http://schemas.openxmlformats.org/officeDocument/2006/relationships/tags" Target="../tags/tag35.xml"/><Relationship Id="rId21" Type="http://schemas.openxmlformats.org/officeDocument/2006/relationships/tags" Target="../tags/tag34.xml"/><Relationship Id="rId20" Type="http://schemas.openxmlformats.org/officeDocument/2006/relationships/tags" Target="../tags/tag33.xml"/><Relationship Id="rId2" Type="http://schemas.microsoft.com/office/2007/relationships/hdphoto" Target="../media/image11.wdp"/><Relationship Id="rId19" Type="http://schemas.openxmlformats.org/officeDocument/2006/relationships/tags" Target="../tags/tag32.xml"/><Relationship Id="rId18" Type="http://schemas.openxmlformats.org/officeDocument/2006/relationships/tags" Target="../tags/tag31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89" y="71882"/>
            <a:ext cx="7820116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79479" y="4922856"/>
            <a:ext cx="291728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明兰" panose="02010600030101010101" pitchFamily="2" charset="-122"/>
                <a:ea typeface="明兰" panose="02010600030101010101" pitchFamily="2" charset="-122"/>
              </a:rPr>
              <a:t>指导老师</a:t>
            </a:r>
            <a:r>
              <a:rPr lang="zh-CN" altLang="en-US" dirty="0" smtClean="0">
                <a:latin typeface="明兰" panose="02010600030101010101" pitchFamily="2" charset="-122"/>
                <a:ea typeface="明兰" panose="02010600030101010101" pitchFamily="2" charset="-122"/>
              </a:rPr>
              <a:t>：曹阳</a:t>
            </a:r>
            <a:endParaRPr lang="zh-CN" altLang="en-US" dirty="0" smtClean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592974" y="4600257"/>
            <a:ext cx="209550" cy="209550"/>
          </a:xfrm>
          <a:prstGeom prst="rect">
            <a:avLst/>
          </a:prstGeom>
          <a:noFill/>
          <a:ln w="0">
            <a:noFill/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23" name="Freeform 6"/>
          <p:cNvSpPr>
            <a:spLocks noEditPoints="1"/>
          </p:cNvSpPr>
          <p:nvPr/>
        </p:nvSpPr>
        <p:spPr bwMode="auto">
          <a:xfrm>
            <a:off x="2035923" y="5033703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pic>
        <p:nvPicPr>
          <p:cNvPr id="7" name="Rob Simonsen - Blu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65582" y="-681260"/>
            <a:ext cx="609600" cy="6096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1675280" y="1446979"/>
            <a:ext cx="7817679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教育类</a:t>
            </a:r>
            <a:r>
              <a:rPr lang="zh-CN" altLang="en-US" sz="4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选课</a:t>
            </a:r>
            <a:r>
              <a:rPr lang="en-US" altLang="zh-CN" sz="4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APP</a:t>
            </a:r>
            <a:r>
              <a:rPr lang="zh-CN" altLang="en-US" sz="40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明兰" panose="02010600030101010101" pitchFamily="2" charset="-122"/>
                <a:ea typeface="明兰" panose="02010600030101010101" pitchFamily="2" charset="-122"/>
                <a:cs typeface="Open Sans" panose="020B0606030504020204" pitchFamily="34" charset="0"/>
              </a:rPr>
              <a:t>及小程序</a:t>
            </a:r>
            <a:endParaRPr lang="zh-CN" altLang="en-US" sz="4000" spc="600" dirty="0" smtClean="0">
              <a:solidFill>
                <a:schemeClr val="tx1">
                  <a:lumMod val="85000"/>
                  <a:lumOff val="15000"/>
                </a:schemeClr>
              </a:solidFill>
              <a:latin typeface="明兰" panose="02010600030101010101" pitchFamily="2" charset="-122"/>
              <a:ea typeface="明兰" panose="02010600030101010101" pitchFamily="2" charset="-122"/>
              <a:cs typeface="Open Sans" panose="020B0606030504020204" pitchFamily="34" charset="0"/>
            </a:endParaRPr>
          </a:p>
        </p:txBody>
      </p:sp>
      <p:cxnSp>
        <p:nvCxnSpPr>
          <p:cNvPr id="77" name="直接连接符 76"/>
          <p:cNvCxnSpPr/>
          <p:nvPr/>
        </p:nvCxnSpPr>
        <p:spPr>
          <a:xfrm flipH="1">
            <a:off x="1706998" y="3754560"/>
            <a:ext cx="7753232" cy="0"/>
          </a:xfrm>
          <a:prstGeom prst="line">
            <a:avLst/>
          </a:prstGeom>
          <a:ln>
            <a:solidFill>
              <a:srgbClr val="4A1757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0" name="组合 79"/>
          <p:cNvGrpSpPr/>
          <p:nvPr/>
        </p:nvGrpSpPr>
        <p:grpSpPr>
          <a:xfrm rot="-5400000">
            <a:off x="-100349" y="-280423"/>
            <a:ext cx="478489" cy="560847"/>
            <a:chOff x="758562" y="2561597"/>
            <a:chExt cx="423517" cy="496415"/>
          </a:xfrm>
        </p:grpSpPr>
        <p:sp>
          <p:nvSpPr>
            <p:cNvPr id="81" name="任意多边形 8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 rot="-5400000">
            <a:off x="740470" y="6597207"/>
            <a:ext cx="300471" cy="352188"/>
            <a:chOff x="758562" y="2561597"/>
            <a:chExt cx="423517" cy="496415"/>
          </a:xfrm>
        </p:grpSpPr>
        <p:sp>
          <p:nvSpPr>
            <p:cNvPr id="88" name="任意多边形 8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-118803" y="6062219"/>
            <a:ext cx="478489" cy="560847"/>
            <a:chOff x="758562" y="2561597"/>
            <a:chExt cx="423517" cy="496415"/>
          </a:xfrm>
        </p:grpSpPr>
        <p:sp>
          <p:nvSpPr>
            <p:cNvPr id="95" name="任意多边形 9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7" name="任意多边形 9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9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Freeform 6"/>
          <p:cNvSpPr>
            <a:spLocks noEditPoints="1"/>
          </p:cNvSpPr>
          <p:nvPr/>
        </p:nvSpPr>
        <p:spPr bwMode="auto">
          <a:xfrm>
            <a:off x="2035923" y="4631113"/>
            <a:ext cx="147638" cy="147638"/>
          </a:xfrm>
          <a:custGeom>
            <a:avLst/>
            <a:gdLst>
              <a:gd name="T0" fmla="*/ 2899 w 3290"/>
              <a:gd name="T1" fmla="*/ 2617 h 3421"/>
              <a:gd name="T2" fmla="*/ 2623 w 3290"/>
              <a:gd name="T3" fmla="*/ 2363 h 3421"/>
              <a:gd name="T4" fmla="*/ 2299 w 3290"/>
              <a:gd name="T5" fmla="*/ 2176 h 3421"/>
              <a:gd name="T6" fmla="*/ 2173 w 3290"/>
              <a:gd name="T7" fmla="*/ 2073 h 3421"/>
              <a:gd name="T8" fmla="*/ 2404 w 3290"/>
              <a:gd name="T9" fmla="*/ 1891 h 3421"/>
              <a:gd name="T10" fmla="*/ 2587 w 3290"/>
              <a:gd name="T11" fmla="*/ 1637 h 3421"/>
              <a:gd name="T12" fmla="*/ 2693 w 3290"/>
              <a:gd name="T13" fmla="*/ 1345 h 3421"/>
              <a:gd name="T14" fmla="*/ 2714 w 3290"/>
              <a:gd name="T15" fmla="*/ 1028 h 3421"/>
              <a:gd name="T16" fmla="*/ 2650 w 3290"/>
              <a:gd name="T17" fmla="*/ 720 h 3421"/>
              <a:gd name="T18" fmla="*/ 2505 w 3290"/>
              <a:gd name="T19" fmla="*/ 445 h 3421"/>
              <a:gd name="T20" fmla="*/ 2288 w 3290"/>
              <a:gd name="T21" fmla="*/ 220 h 3421"/>
              <a:gd name="T22" fmla="*/ 2023 w 3290"/>
              <a:gd name="T23" fmla="*/ 69 h 3421"/>
              <a:gd name="T24" fmla="*/ 1727 w 3290"/>
              <a:gd name="T25" fmla="*/ 2 h 3421"/>
              <a:gd name="T26" fmla="*/ 1422 w 3290"/>
              <a:gd name="T27" fmla="*/ 25 h 3421"/>
              <a:gd name="T28" fmla="*/ 1139 w 3290"/>
              <a:gd name="T29" fmla="*/ 134 h 3421"/>
              <a:gd name="T30" fmla="*/ 895 w 3290"/>
              <a:gd name="T31" fmla="*/ 325 h 3421"/>
              <a:gd name="T32" fmla="*/ 712 w 3290"/>
              <a:gd name="T33" fmla="*/ 577 h 3421"/>
              <a:gd name="T34" fmla="*/ 607 w 3290"/>
              <a:gd name="T35" fmla="*/ 871 h 3421"/>
              <a:gd name="T36" fmla="*/ 585 w 3290"/>
              <a:gd name="T37" fmla="*/ 1188 h 3421"/>
              <a:gd name="T38" fmla="*/ 649 w 3290"/>
              <a:gd name="T39" fmla="*/ 1495 h 3421"/>
              <a:gd name="T40" fmla="*/ 794 w 3290"/>
              <a:gd name="T41" fmla="*/ 1770 h 3421"/>
              <a:gd name="T42" fmla="*/ 1004 w 3290"/>
              <a:gd name="T43" fmla="*/ 1990 h 3421"/>
              <a:gd name="T44" fmla="*/ 1132 w 3290"/>
              <a:gd name="T45" fmla="*/ 2123 h 3421"/>
              <a:gd name="T46" fmla="*/ 825 w 3290"/>
              <a:gd name="T47" fmla="*/ 2261 h 3421"/>
              <a:gd name="T48" fmla="*/ 521 w 3290"/>
              <a:gd name="T49" fmla="*/ 2484 h 3421"/>
              <a:gd name="T50" fmla="*/ 275 w 3290"/>
              <a:gd name="T51" fmla="*/ 2767 h 3421"/>
              <a:gd name="T52" fmla="*/ 89 w 3290"/>
              <a:gd name="T53" fmla="*/ 3103 h 3421"/>
              <a:gd name="T54" fmla="*/ 165 w 3290"/>
              <a:gd name="T55" fmla="*/ 3421 h 3421"/>
              <a:gd name="T56" fmla="*/ 294 w 3290"/>
              <a:gd name="T57" fmla="*/ 3068 h 3421"/>
              <a:gd name="T58" fmla="*/ 500 w 3290"/>
              <a:gd name="T59" fmla="*/ 2756 h 3421"/>
              <a:gd name="T60" fmla="*/ 765 w 3290"/>
              <a:gd name="T61" fmla="*/ 2508 h 3421"/>
              <a:gd name="T62" fmla="*/ 1057 w 3290"/>
              <a:gd name="T63" fmla="*/ 2339 h 3421"/>
              <a:gd name="T64" fmla="*/ 1386 w 3290"/>
              <a:gd name="T65" fmla="*/ 2240 h 3421"/>
              <a:gd name="T66" fmla="*/ 1733 w 3290"/>
              <a:gd name="T67" fmla="*/ 2220 h 3421"/>
              <a:gd name="T68" fmla="*/ 2073 w 3290"/>
              <a:gd name="T69" fmla="*/ 2280 h 3421"/>
              <a:gd name="T70" fmla="*/ 2383 w 3290"/>
              <a:gd name="T71" fmla="*/ 2415 h 3421"/>
              <a:gd name="T72" fmla="*/ 2662 w 3290"/>
              <a:gd name="T73" fmla="*/ 2621 h 3421"/>
              <a:gd name="T74" fmla="*/ 2902 w 3290"/>
              <a:gd name="T75" fmla="*/ 2905 h 3421"/>
              <a:gd name="T76" fmla="*/ 3071 w 3290"/>
              <a:gd name="T77" fmla="*/ 3238 h 3421"/>
              <a:gd name="T78" fmla="*/ 3265 w 3290"/>
              <a:gd name="T79" fmla="*/ 3282 h 3421"/>
              <a:gd name="T80" fmla="*/ 3117 w 3290"/>
              <a:gd name="T81" fmla="*/ 2927 h 3421"/>
              <a:gd name="T82" fmla="*/ 764 w 3290"/>
              <a:gd name="T83" fmla="*/ 957 h 3421"/>
              <a:gd name="T84" fmla="*/ 853 w 3290"/>
              <a:gd name="T85" fmla="*/ 680 h 3421"/>
              <a:gd name="T86" fmla="*/ 1016 w 3290"/>
              <a:gd name="T87" fmla="*/ 449 h 3421"/>
              <a:gd name="T88" fmla="*/ 1237 w 3290"/>
              <a:gd name="T89" fmla="*/ 280 h 3421"/>
              <a:gd name="T90" fmla="*/ 1505 w 3290"/>
              <a:gd name="T91" fmla="*/ 188 h 3421"/>
              <a:gd name="T92" fmla="*/ 1795 w 3290"/>
              <a:gd name="T93" fmla="*/ 188 h 3421"/>
              <a:gd name="T94" fmla="*/ 2062 w 3290"/>
              <a:gd name="T95" fmla="*/ 280 h 3421"/>
              <a:gd name="T96" fmla="*/ 2284 w 3290"/>
              <a:gd name="T97" fmla="*/ 449 h 3421"/>
              <a:gd name="T98" fmla="*/ 2446 w 3290"/>
              <a:gd name="T99" fmla="*/ 680 h 3421"/>
              <a:gd name="T100" fmla="*/ 2535 w 3290"/>
              <a:gd name="T101" fmla="*/ 957 h 3421"/>
              <a:gd name="T102" fmla="*/ 2535 w 3290"/>
              <a:gd name="T103" fmla="*/ 1259 h 3421"/>
              <a:gd name="T104" fmla="*/ 2446 w 3290"/>
              <a:gd name="T105" fmla="*/ 1535 h 3421"/>
              <a:gd name="T106" fmla="*/ 2284 w 3290"/>
              <a:gd name="T107" fmla="*/ 1766 h 3421"/>
              <a:gd name="T108" fmla="*/ 2062 w 3290"/>
              <a:gd name="T109" fmla="*/ 1935 h 3421"/>
              <a:gd name="T110" fmla="*/ 1795 w 3290"/>
              <a:gd name="T111" fmla="*/ 2026 h 3421"/>
              <a:gd name="T112" fmla="*/ 1505 w 3290"/>
              <a:gd name="T113" fmla="*/ 2026 h 3421"/>
              <a:gd name="T114" fmla="*/ 1237 w 3290"/>
              <a:gd name="T115" fmla="*/ 1935 h 3421"/>
              <a:gd name="T116" fmla="*/ 1016 w 3290"/>
              <a:gd name="T117" fmla="*/ 1766 h 3421"/>
              <a:gd name="T118" fmla="*/ 853 w 3290"/>
              <a:gd name="T119" fmla="*/ 1535 h 3421"/>
              <a:gd name="T120" fmla="*/ 764 w 3290"/>
              <a:gd name="T121" fmla="*/ 1259 h 3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90" h="3421">
                <a:moveTo>
                  <a:pt x="3068" y="2844"/>
                </a:moveTo>
                <a:lnTo>
                  <a:pt x="3015" y="2765"/>
                </a:lnTo>
                <a:lnTo>
                  <a:pt x="2959" y="2690"/>
                </a:lnTo>
                <a:lnTo>
                  <a:pt x="2899" y="2617"/>
                </a:lnTo>
                <a:lnTo>
                  <a:pt x="2836" y="2548"/>
                </a:lnTo>
                <a:lnTo>
                  <a:pt x="2768" y="2483"/>
                </a:lnTo>
                <a:lnTo>
                  <a:pt x="2698" y="2421"/>
                </a:lnTo>
                <a:lnTo>
                  <a:pt x="2623" y="2363"/>
                </a:lnTo>
                <a:lnTo>
                  <a:pt x="2546" y="2309"/>
                </a:lnTo>
                <a:lnTo>
                  <a:pt x="2465" y="2260"/>
                </a:lnTo>
                <a:lnTo>
                  <a:pt x="2383" y="2216"/>
                </a:lnTo>
                <a:lnTo>
                  <a:pt x="2299" y="2176"/>
                </a:lnTo>
                <a:lnTo>
                  <a:pt x="2212" y="2142"/>
                </a:lnTo>
                <a:lnTo>
                  <a:pt x="2161" y="2124"/>
                </a:lnTo>
                <a:lnTo>
                  <a:pt x="2110" y="2107"/>
                </a:lnTo>
                <a:lnTo>
                  <a:pt x="2173" y="2073"/>
                </a:lnTo>
                <a:lnTo>
                  <a:pt x="2235" y="2034"/>
                </a:lnTo>
                <a:lnTo>
                  <a:pt x="2294" y="1991"/>
                </a:lnTo>
                <a:lnTo>
                  <a:pt x="2350" y="1943"/>
                </a:lnTo>
                <a:lnTo>
                  <a:pt x="2404" y="1891"/>
                </a:lnTo>
                <a:lnTo>
                  <a:pt x="2456" y="1832"/>
                </a:lnTo>
                <a:lnTo>
                  <a:pt x="2506" y="1770"/>
                </a:lnTo>
                <a:lnTo>
                  <a:pt x="2549" y="1705"/>
                </a:lnTo>
                <a:lnTo>
                  <a:pt x="2587" y="1637"/>
                </a:lnTo>
                <a:lnTo>
                  <a:pt x="2621" y="1567"/>
                </a:lnTo>
                <a:lnTo>
                  <a:pt x="2650" y="1495"/>
                </a:lnTo>
                <a:lnTo>
                  <a:pt x="2674" y="1421"/>
                </a:lnTo>
                <a:lnTo>
                  <a:pt x="2693" y="1345"/>
                </a:lnTo>
                <a:lnTo>
                  <a:pt x="2706" y="1267"/>
                </a:lnTo>
                <a:lnTo>
                  <a:pt x="2714" y="1188"/>
                </a:lnTo>
                <a:lnTo>
                  <a:pt x="2717" y="1108"/>
                </a:lnTo>
                <a:lnTo>
                  <a:pt x="2714" y="1028"/>
                </a:lnTo>
                <a:lnTo>
                  <a:pt x="2706" y="948"/>
                </a:lnTo>
                <a:lnTo>
                  <a:pt x="2693" y="871"/>
                </a:lnTo>
                <a:lnTo>
                  <a:pt x="2674" y="794"/>
                </a:lnTo>
                <a:lnTo>
                  <a:pt x="2650" y="720"/>
                </a:lnTo>
                <a:lnTo>
                  <a:pt x="2621" y="647"/>
                </a:lnTo>
                <a:lnTo>
                  <a:pt x="2587" y="577"/>
                </a:lnTo>
                <a:lnTo>
                  <a:pt x="2549" y="510"/>
                </a:lnTo>
                <a:lnTo>
                  <a:pt x="2505" y="445"/>
                </a:lnTo>
                <a:lnTo>
                  <a:pt x="2456" y="383"/>
                </a:lnTo>
                <a:lnTo>
                  <a:pt x="2404" y="325"/>
                </a:lnTo>
                <a:lnTo>
                  <a:pt x="2347" y="270"/>
                </a:lnTo>
                <a:lnTo>
                  <a:pt x="2288" y="220"/>
                </a:lnTo>
                <a:lnTo>
                  <a:pt x="2225" y="174"/>
                </a:lnTo>
                <a:lnTo>
                  <a:pt x="2160" y="134"/>
                </a:lnTo>
                <a:lnTo>
                  <a:pt x="2093" y="99"/>
                </a:lnTo>
                <a:lnTo>
                  <a:pt x="2023" y="69"/>
                </a:lnTo>
                <a:lnTo>
                  <a:pt x="1952" y="44"/>
                </a:lnTo>
                <a:lnTo>
                  <a:pt x="1878" y="25"/>
                </a:lnTo>
                <a:lnTo>
                  <a:pt x="1803" y="11"/>
                </a:lnTo>
                <a:lnTo>
                  <a:pt x="1727" y="2"/>
                </a:lnTo>
                <a:lnTo>
                  <a:pt x="1650" y="0"/>
                </a:lnTo>
                <a:lnTo>
                  <a:pt x="1572" y="2"/>
                </a:lnTo>
                <a:lnTo>
                  <a:pt x="1496" y="11"/>
                </a:lnTo>
                <a:lnTo>
                  <a:pt x="1422" y="25"/>
                </a:lnTo>
                <a:lnTo>
                  <a:pt x="1347" y="44"/>
                </a:lnTo>
                <a:lnTo>
                  <a:pt x="1276" y="69"/>
                </a:lnTo>
                <a:lnTo>
                  <a:pt x="1206" y="99"/>
                </a:lnTo>
                <a:lnTo>
                  <a:pt x="1139" y="134"/>
                </a:lnTo>
                <a:lnTo>
                  <a:pt x="1074" y="174"/>
                </a:lnTo>
                <a:lnTo>
                  <a:pt x="1011" y="220"/>
                </a:lnTo>
                <a:lnTo>
                  <a:pt x="952" y="270"/>
                </a:lnTo>
                <a:lnTo>
                  <a:pt x="895" y="325"/>
                </a:lnTo>
                <a:lnTo>
                  <a:pt x="843" y="383"/>
                </a:lnTo>
                <a:lnTo>
                  <a:pt x="794" y="445"/>
                </a:lnTo>
                <a:lnTo>
                  <a:pt x="750" y="510"/>
                </a:lnTo>
                <a:lnTo>
                  <a:pt x="712" y="577"/>
                </a:lnTo>
                <a:lnTo>
                  <a:pt x="678" y="647"/>
                </a:lnTo>
                <a:lnTo>
                  <a:pt x="649" y="720"/>
                </a:lnTo>
                <a:lnTo>
                  <a:pt x="625" y="794"/>
                </a:lnTo>
                <a:lnTo>
                  <a:pt x="607" y="871"/>
                </a:lnTo>
                <a:lnTo>
                  <a:pt x="593" y="948"/>
                </a:lnTo>
                <a:lnTo>
                  <a:pt x="585" y="1028"/>
                </a:lnTo>
                <a:lnTo>
                  <a:pt x="582" y="1108"/>
                </a:lnTo>
                <a:lnTo>
                  <a:pt x="585" y="1188"/>
                </a:lnTo>
                <a:lnTo>
                  <a:pt x="593" y="1267"/>
                </a:lnTo>
                <a:lnTo>
                  <a:pt x="607" y="1345"/>
                </a:lnTo>
                <a:lnTo>
                  <a:pt x="625" y="1421"/>
                </a:lnTo>
                <a:lnTo>
                  <a:pt x="649" y="1495"/>
                </a:lnTo>
                <a:lnTo>
                  <a:pt x="678" y="1567"/>
                </a:lnTo>
                <a:lnTo>
                  <a:pt x="712" y="1637"/>
                </a:lnTo>
                <a:lnTo>
                  <a:pt x="750" y="1705"/>
                </a:lnTo>
                <a:lnTo>
                  <a:pt x="794" y="1770"/>
                </a:lnTo>
                <a:lnTo>
                  <a:pt x="843" y="1832"/>
                </a:lnTo>
                <a:lnTo>
                  <a:pt x="895" y="1891"/>
                </a:lnTo>
                <a:lnTo>
                  <a:pt x="948" y="1943"/>
                </a:lnTo>
                <a:lnTo>
                  <a:pt x="1004" y="1990"/>
                </a:lnTo>
                <a:lnTo>
                  <a:pt x="1063" y="2033"/>
                </a:lnTo>
                <a:lnTo>
                  <a:pt x="1123" y="2072"/>
                </a:lnTo>
                <a:lnTo>
                  <a:pt x="1186" y="2106"/>
                </a:lnTo>
                <a:lnTo>
                  <a:pt x="1132" y="2123"/>
                </a:lnTo>
                <a:lnTo>
                  <a:pt x="1078" y="2142"/>
                </a:lnTo>
                <a:lnTo>
                  <a:pt x="991" y="2177"/>
                </a:lnTo>
                <a:lnTo>
                  <a:pt x="907" y="2216"/>
                </a:lnTo>
                <a:lnTo>
                  <a:pt x="825" y="2261"/>
                </a:lnTo>
                <a:lnTo>
                  <a:pt x="744" y="2310"/>
                </a:lnTo>
                <a:lnTo>
                  <a:pt x="667" y="2363"/>
                </a:lnTo>
                <a:lnTo>
                  <a:pt x="592" y="2421"/>
                </a:lnTo>
                <a:lnTo>
                  <a:pt x="521" y="2484"/>
                </a:lnTo>
                <a:lnTo>
                  <a:pt x="454" y="2549"/>
                </a:lnTo>
                <a:lnTo>
                  <a:pt x="391" y="2618"/>
                </a:lnTo>
                <a:lnTo>
                  <a:pt x="331" y="2691"/>
                </a:lnTo>
                <a:lnTo>
                  <a:pt x="275" y="2767"/>
                </a:lnTo>
                <a:lnTo>
                  <a:pt x="221" y="2846"/>
                </a:lnTo>
                <a:lnTo>
                  <a:pt x="173" y="2929"/>
                </a:lnTo>
                <a:lnTo>
                  <a:pt x="129" y="3015"/>
                </a:lnTo>
                <a:lnTo>
                  <a:pt x="89" y="3103"/>
                </a:lnTo>
                <a:lnTo>
                  <a:pt x="55" y="3193"/>
                </a:lnTo>
                <a:lnTo>
                  <a:pt x="25" y="3285"/>
                </a:lnTo>
                <a:lnTo>
                  <a:pt x="0" y="3379"/>
                </a:lnTo>
                <a:lnTo>
                  <a:pt x="165" y="3421"/>
                </a:lnTo>
                <a:lnTo>
                  <a:pt x="189" y="3329"/>
                </a:lnTo>
                <a:lnTo>
                  <a:pt x="219" y="3240"/>
                </a:lnTo>
                <a:lnTo>
                  <a:pt x="254" y="3152"/>
                </a:lnTo>
                <a:lnTo>
                  <a:pt x="294" y="3068"/>
                </a:lnTo>
                <a:lnTo>
                  <a:pt x="339" y="2985"/>
                </a:lnTo>
                <a:lnTo>
                  <a:pt x="388" y="2906"/>
                </a:lnTo>
                <a:lnTo>
                  <a:pt x="442" y="2830"/>
                </a:lnTo>
                <a:lnTo>
                  <a:pt x="500" y="2756"/>
                </a:lnTo>
                <a:lnTo>
                  <a:pt x="562" y="2687"/>
                </a:lnTo>
                <a:lnTo>
                  <a:pt x="628" y="2621"/>
                </a:lnTo>
                <a:lnTo>
                  <a:pt x="698" y="2560"/>
                </a:lnTo>
                <a:lnTo>
                  <a:pt x="765" y="2508"/>
                </a:lnTo>
                <a:lnTo>
                  <a:pt x="835" y="2460"/>
                </a:lnTo>
                <a:lnTo>
                  <a:pt x="907" y="2415"/>
                </a:lnTo>
                <a:lnTo>
                  <a:pt x="981" y="2376"/>
                </a:lnTo>
                <a:lnTo>
                  <a:pt x="1057" y="2339"/>
                </a:lnTo>
                <a:lnTo>
                  <a:pt x="1135" y="2308"/>
                </a:lnTo>
                <a:lnTo>
                  <a:pt x="1217" y="2281"/>
                </a:lnTo>
                <a:lnTo>
                  <a:pt x="1301" y="2258"/>
                </a:lnTo>
                <a:lnTo>
                  <a:pt x="1386" y="2240"/>
                </a:lnTo>
                <a:lnTo>
                  <a:pt x="1472" y="2228"/>
                </a:lnTo>
                <a:lnTo>
                  <a:pt x="1558" y="2220"/>
                </a:lnTo>
                <a:lnTo>
                  <a:pt x="1645" y="2217"/>
                </a:lnTo>
                <a:lnTo>
                  <a:pt x="1733" y="2220"/>
                </a:lnTo>
                <a:lnTo>
                  <a:pt x="1819" y="2228"/>
                </a:lnTo>
                <a:lnTo>
                  <a:pt x="1904" y="2240"/>
                </a:lnTo>
                <a:lnTo>
                  <a:pt x="1990" y="2258"/>
                </a:lnTo>
                <a:lnTo>
                  <a:pt x="2073" y="2280"/>
                </a:lnTo>
                <a:lnTo>
                  <a:pt x="2155" y="2308"/>
                </a:lnTo>
                <a:lnTo>
                  <a:pt x="2233" y="2339"/>
                </a:lnTo>
                <a:lnTo>
                  <a:pt x="2309" y="2375"/>
                </a:lnTo>
                <a:lnTo>
                  <a:pt x="2383" y="2415"/>
                </a:lnTo>
                <a:lnTo>
                  <a:pt x="2455" y="2459"/>
                </a:lnTo>
                <a:lnTo>
                  <a:pt x="2525" y="2507"/>
                </a:lnTo>
                <a:lnTo>
                  <a:pt x="2592" y="2560"/>
                </a:lnTo>
                <a:lnTo>
                  <a:pt x="2662" y="2621"/>
                </a:lnTo>
                <a:lnTo>
                  <a:pt x="2728" y="2687"/>
                </a:lnTo>
                <a:lnTo>
                  <a:pt x="2790" y="2755"/>
                </a:lnTo>
                <a:lnTo>
                  <a:pt x="2848" y="2828"/>
                </a:lnTo>
                <a:lnTo>
                  <a:pt x="2902" y="2905"/>
                </a:lnTo>
                <a:lnTo>
                  <a:pt x="2951" y="2984"/>
                </a:lnTo>
                <a:lnTo>
                  <a:pt x="2996" y="3066"/>
                </a:lnTo>
                <a:lnTo>
                  <a:pt x="3036" y="3151"/>
                </a:lnTo>
                <a:lnTo>
                  <a:pt x="3071" y="3238"/>
                </a:lnTo>
                <a:lnTo>
                  <a:pt x="3101" y="3327"/>
                </a:lnTo>
                <a:lnTo>
                  <a:pt x="3125" y="3419"/>
                </a:lnTo>
                <a:lnTo>
                  <a:pt x="3290" y="3376"/>
                </a:lnTo>
                <a:lnTo>
                  <a:pt x="3265" y="3282"/>
                </a:lnTo>
                <a:lnTo>
                  <a:pt x="3235" y="3191"/>
                </a:lnTo>
                <a:lnTo>
                  <a:pt x="3201" y="3100"/>
                </a:lnTo>
                <a:lnTo>
                  <a:pt x="3161" y="3013"/>
                </a:lnTo>
                <a:lnTo>
                  <a:pt x="3117" y="2927"/>
                </a:lnTo>
                <a:lnTo>
                  <a:pt x="3068" y="2844"/>
                </a:lnTo>
                <a:close/>
                <a:moveTo>
                  <a:pt x="752" y="1108"/>
                </a:moveTo>
                <a:lnTo>
                  <a:pt x="755" y="1031"/>
                </a:lnTo>
                <a:lnTo>
                  <a:pt x="764" y="957"/>
                </a:lnTo>
                <a:lnTo>
                  <a:pt x="778" y="884"/>
                </a:lnTo>
                <a:lnTo>
                  <a:pt x="798" y="813"/>
                </a:lnTo>
                <a:lnTo>
                  <a:pt x="824" y="745"/>
                </a:lnTo>
                <a:lnTo>
                  <a:pt x="853" y="680"/>
                </a:lnTo>
                <a:lnTo>
                  <a:pt x="888" y="617"/>
                </a:lnTo>
                <a:lnTo>
                  <a:pt x="926" y="558"/>
                </a:lnTo>
                <a:lnTo>
                  <a:pt x="969" y="501"/>
                </a:lnTo>
                <a:lnTo>
                  <a:pt x="1016" y="449"/>
                </a:lnTo>
                <a:lnTo>
                  <a:pt x="1066" y="401"/>
                </a:lnTo>
                <a:lnTo>
                  <a:pt x="1120" y="356"/>
                </a:lnTo>
                <a:lnTo>
                  <a:pt x="1177" y="316"/>
                </a:lnTo>
                <a:lnTo>
                  <a:pt x="1237" y="280"/>
                </a:lnTo>
                <a:lnTo>
                  <a:pt x="1300" y="250"/>
                </a:lnTo>
                <a:lnTo>
                  <a:pt x="1366" y="224"/>
                </a:lnTo>
                <a:lnTo>
                  <a:pt x="1435" y="203"/>
                </a:lnTo>
                <a:lnTo>
                  <a:pt x="1505" y="188"/>
                </a:lnTo>
                <a:lnTo>
                  <a:pt x="1576" y="179"/>
                </a:lnTo>
                <a:lnTo>
                  <a:pt x="1650" y="176"/>
                </a:lnTo>
                <a:lnTo>
                  <a:pt x="1723" y="179"/>
                </a:lnTo>
                <a:lnTo>
                  <a:pt x="1795" y="188"/>
                </a:lnTo>
                <a:lnTo>
                  <a:pt x="1865" y="203"/>
                </a:lnTo>
                <a:lnTo>
                  <a:pt x="1933" y="224"/>
                </a:lnTo>
                <a:lnTo>
                  <a:pt x="1999" y="250"/>
                </a:lnTo>
                <a:lnTo>
                  <a:pt x="2062" y="280"/>
                </a:lnTo>
                <a:lnTo>
                  <a:pt x="2122" y="316"/>
                </a:lnTo>
                <a:lnTo>
                  <a:pt x="2179" y="356"/>
                </a:lnTo>
                <a:lnTo>
                  <a:pt x="2233" y="401"/>
                </a:lnTo>
                <a:lnTo>
                  <a:pt x="2284" y="449"/>
                </a:lnTo>
                <a:lnTo>
                  <a:pt x="2330" y="501"/>
                </a:lnTo>
                <a:lnTo>
                  <a:pt x="2373" y="558"/>
                </a:lnTo>
                <a:lnTo>
                  <a:pt x="2412" y="617"/>
                </a:lnTo>
                <a:lnTo>
                  <a:pt x="2446" y="680"/>
                </a:lnTo>
                <a:lnTo>
                  <a:pt x="2477" y="745"/>
                </a:lnTo>
                <a:lnTo>
                  <a:pt x="2501" y="813"/>
                </a:lnTo>
                <a:lnTo>
                  <a:pt x="2521" y="884"/>
                </a:lnTo>
                <a:lnTo>
                  <a:pt x="2535" y="957"/>
                </a:lnTo>
                <a:lnTo>
                  <a:pt x="2544" y="1031"/>
                </a:lnTo>
                <a:lnTo>
                  <a:pt x="2547" y="1108"/>
                </a:lnTo>
                <a:lnTo>
                  <a:pt x="2544" y="1184"/>
                </a:lnTo>
                <a:lnTo>
                  <a:pt x="2535" y="1259"/>
                </a:lnTo>
                <a:lnTo>
                  <a:pt x="2521" y="1331"/>
                </a:lnTo>
                <a:lnTo>
                  <a:pt x="2501" y="1401"/>
                </a:lnTo>
                <a:lnTo>
                  <a:pt x="2477" y="1470"/>
                </a:lnTo>
                <a:lnTo>
                  <a:pt x="2446" y="1535"/>
                </a:lnTo>
                <a:lnTo>
                  <a:pt x="2412" y="1598"/>
                </a:lnTo>
                <a:lnTo>
                  <a:pt x="2373" y="1657"/>
                </a:lnTo>
                <a:lnTo>
                  <a:pt x="2330" y="1713"/>
                </a:lnTo>
                <a:lnTo>
                  <a:pt x="2284" y="1766"/>
                </a:lnTo>
                <a:lnTo>
                  <a:pt x="2233" y="1814"/>
                </a:lnTo>
                <a:lnTo>
                  <a:pt x="2179" y="1859"/>
                </a:lnTo>
                <a:lnTo>
                  <a:pt x="2122" y="1899"/>
                </a:lnTo>
                <a:lnTo>
                  <a:pt x="2062" y="1935"/>
                </a:lnTo>
                <a:lnTo>
                  <a:pt x="1999" y="1966"/>
                </a:lnTo>
                <a:lnTo>
                  <a:pt x="1933" y="1991"/>
                </a:lnTo>
                <a:lnTo>
                  <a:pt x="1865" y="2012"/>
                </a:lnTo>
                <a:lnTo>
                  <a:pt x="1795" y="2026"/>
                </a:lnTo>
                <a:lnTo>
                  <a:pt x="1723" y="2035"/>
                </a:lnTo>
                <a:lnTo>
                  <a:pt x="1650" y="2039"/>
                </a:lnTo>
                <a:lnTo>
                  <a:pt x="1576" y="2035"/>
                </a:lnTo>
                <a:lnTo>
                  <a:pt x="1505" y="2026"/>
                </a:lnTo>
                <a:lnTo>
                  <a:pt x="1435" y="2012"/>
                </a:lnTo>
                <a:lnTo>
                  <a:pt x="1366" y="1991"/>
                </a:lnTo>
                <a:lnTo>
                  <a:pt x="1300" y="1966"/>
                </a:lnTo>
                <a:lnTo>
                  <a:pt x="1237" y="1935"/>
                </a:lnTo>
                <a:lnTo>
                  <a:pt x="1177" y="1899"/>
                </a:lnTo>
                <a:lnTo>
                  <a:pt x="1120" y="1859"/>
                </a:lnTo>
                <a:lnTo>
                  <a:pt x="1066" y="1814"/>
                </a:lnTo>
                <a:lnTo>
                  <a:pt x="1016" y="1766"/>
                </a:lnTo>
                <a:lnTo>
                  <a:pt x="969" y="1713"/>
                </a:lnTo>
                <a:lnTo>
                  <a:pt x="926" y="1657"/>
                </a:lnTo>
                <a:lnTo>
                  <a:pt x="888" y="1598"/>
                </a:lnTo>
                <a:lnTo>
                  <a:pt x="853" y="1535"/>
                </a:lnTo>
                <a:lnTo>
                  <a:pt x="824" y="1470"/>
                </a:lnTo>
                <a:lnTo>
                  <a:pt x="798" y="1401"/>
                </a:lnTo>
                <a:lnTo>
                  <a:pt x="778" y="1331"/>
                </a:lnTo>
                <a:lnTo>
                  <a:pt x="764" y="1259"/>
                </a:lnTo>
                <a:lnTo>
                  <a:pt x="755" y="1184"/>
                </a:lnTo>
                <a:lnTo>
                  <a:pt x="752" y="1108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 sz="200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22830" y="4554855"/>
            <a:ext cx="7169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制作人：周广虎，郑庭锋，林弈平，邱</a:t>
            </a:r>
            <a:r>
              <a:rPr lang="zh-CN" altLang="en-US"/>
              <a:t>少娴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435 -0.12408 L -1.04167E-6 3.33333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1" y="620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99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4">
                <p:cTn id="5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22" grpId="0"/>
      <p:bldP spid="23" grpId="0" bldLvl="0" animBg="1"/>
      <p:bldP spid="76" grpId="0"/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5" name="任意多边形 4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-5400000">
            <a:off x="11746772" y="6396336"/>
            <a:ext cx="300471" cy="352188"/>
            <a:chOff x="758562" y="2561597"/>
            <a:chExt cx="423517" cy="496415"/>
          </a:xfrm>
        </p:grpSpPr>
        <p:sp>
          <p:nvSpPr>
            <p:cNvPr id="52" name="任意多边形 5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952755" y="5772966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app_tur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2115" y="-410845"/>
            <a:ext cx="7851140" cy="76796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0360" y="478790"/>
            <a:ext cx="3779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app</a:t>
            </a:r>
            <a:r>
              <a:rPr lang="zh-CN" altLang="en-US" sz="2800" b="1"/>
              <a:t>界面的逻辑示意图</a:t>
            </a:r>
            <a:endParaRPr lang="zh-CN" altLang="en-US" sz="2800" b="1"/>
          </a:p>
        </p:txBody>
      </p:sp>
      <p:sp>
        <p:nvSpPr>
          <p:cNvPr id="2" name="文本框 1"/>
          <p:cNvSpPr txBox="1"/>
          <p:nvPr/>
        </p:nvSpPr>
        <p:spPr>
          <a:xfrm>
            <a:off x="750570" y="1967230"/>
            <a:ext cx="1141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登陆界面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67685" y="2638425"/>
            <a:ext cx="1154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注册界面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1190" y="3873500"/>
            <a:ext cx="1174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课程介绍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90165" y="4939030"/>
            <a:ext cx="1729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个人信息界面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569" y="292907"/>
            <a:ext cx="29020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具体页面</a:t>
            </a:r>
            <a:r>
              <a:rPr lang="zh-CN" altLang="en-US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简介</a:t>
            </a:r>
            <a:endParaRPr lang="zh-CN" altLang="en-US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5" name="任意多边形 4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-5400000">
            <a:off x="11746772" y="6396336"/>
            <a:ext cx="300471" cy="352188"/>
            <a:chOff x="758562" y="2561597"/>
            <a:chExt cx="423517" cy="496415"/>
          </a:xfrm>
        </p:grpSpPr>
        <p:sp>
          <p:nvSpPr>
            <p:cNvPr id="52" name="任意多边形 5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952755" y="5772966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981" y="1222512"/>
            <a:ext cx="8534628" cy="4664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7078" y="2129742"/>
            <a:ext cx="188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点击“添加人员”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5" name="任意多边形 4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-5400000">
            <a:off x="11746772" y="6396336"/>
            <a:ext cx="300471" cy="352188"/>
            <a:chOff x="758562" y="2561597"/>
            <a:chExt cx="423517" cy="496415"/>
          </a:xfrm>
        </p:grpSpPr>
        <p:sp>
          <p:nvSpPr>
            <p:cNvPr id="52" name="任意多边形 5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952755" y="5772966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77" y="1026885"/>
            <a:ext cx="9658430" cy="491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29" y="894266"/>
            <a:ext cx="5359636" cy="48451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794073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-1" fmla="*/ 309563 w 2371725"/>
                <a:gd name="connsiteY0-2" fmla="*/ 123825 h 280987"/>
                <a:gd name="connsiteX1-3" fmla="*/ 2371725 w 2371725"/>
                <a:gd name="connsiteY1-4" fmla="*/ 0 h 280987"/>
                <a:gd name="connsiteX2-5" fmla="*/ 2243138 w 2371725"/>
                <a:gd name="connsiteY2-6" fmla="*/ 252412 h 280987"/>
                <a:gd name="connsiteX3-7" fmla="*/ 0 w 2371725"/>
                <a:gd name="connsiteY3-8" fmla="*/ 280987 h 280987"/>
                <a:gd name="connsiteX4-9" fmla="*/ 309563 w 2371725"/>
                <a:gd name="connsiteY4-10" fmla="*/ 123825 h 280987"/>
                <a:gd name="connsiteX0-11" fmla="*/ 309563 w 2371725"/>
                <a:gd name="connsiteY0-12" fmla="*/ 123825 h 280987"/>
                <a:gd name="connsiteX1-13" fmla="*/ 2371725 w 2371725"/>
                <a:gd name="connsiteY1-14" fmla="*/ 0 h 280987"/>
                <a:gd name="connsiteX2-15" fmla="*/ 2243138 w 2371725"/>
                <a:gd name="connsiteY2-16" fmla="*/ 252412 h 280987"/>
                <a:gd name="connsiteX3-17" fmla="*/ 0 w 2371725"/>
                <a:gd name="connsiteY3-18" fmla="*/ 280987 h 280987"/>
                <a:gd name="connsiteX4-19" fmla="*/ 309563 w 2371725"/>
                <a:gd name="connsiteY4-20" fmla="*/ 123825 h 280987"/>
                <a:gd name="connsiteX0-21" fmla="*/ 300038 w 2371725"/>
                <a:gd name="connsiteY0-22" fmla="*/ 90488 h 280987"/>
                <a:gd name="connsiteX1-23" fmla="*/ 2371725 w 2371725"/>
                <a:gd name="connsiteY1-24" fmla="*/ 0 h 280987"/>
                <a:gd name="connsiteX2-25" fmla="*/ 2243138 w 2371725"/>
                <a:gd name="connsiteY2-26" fmla="*/ 252412 h 280987"/>
                <a:gd name="connsiteX3-27" fmla="*/ 0 w 2371725"/>
                <a:gd name="connsiteY3-28" fmla="*/ 280987 h 280987"/>
                <a:gd name="connsiteX4-29" fmla="*/ 300038 w 2371725"/>
                <a:gd name="connsiteY4-30" fmla="*/ 90488 h 280987"/>
                <a:gd name="connsiteX0-31" fmla="*/ 300038 w 2371725"/>
                <a:gd name="connsiteY0-32" fmla="*/ 90488 h 280987"/>
                <a:gd name="connsiteX1-33" fmla="*/ 2371725 w 2371725"/>
                <a:gd name="connsiteY1-34" fmla="*/ 0 h 280987"/>
                <a:gd name="connsiteX2-35" fmla="*/ 2243138 w 2371725"/>
                <a:gd name="connsiteY2-36" fmla="*/ 252412 h 280987"/>
                <a:gd name="connsiteX3-37" fmla="*/ 0 w 2371725"/>
                <a:gd name="connsiteY3-38" fmla="*/ 280987 h 280987"/>
                <a:gd name="connsiteX4-39" fmla="*/ 300038 w 2371725"/>
                <a:gd name="connsiteY4-40" fmla="*/ 90488 h 280987"/>
                <a:gd name="connsiteX0-41" fmla="*/ 300038 w 2362200"/>
                <a:gd name="connsiteY0-42" fmla="*/ 104775 h 295274"/>
                <a:gd name="connsiteX1-43" fmla="*/ 2362200 w 2362200"/>
                <a:gd name="connsiteY1-44" fmla="*/ 0 h 295274"/>
                <a:gd name="connsiteX2-45" fmla="*/ 2243138 w 2362200"/>
                <a:gd name="connsiteY2-46" fmla="*/ 266699 h 295274"/>
                <a:gd name="connsiteX3-47" fmla="*/ 0 w 2362200"/>
                <a:gd name="connsiteY3-48" fmla="*/ 295274 h 295274"/>
                <a:gd name="connsiteX4-49" fmla="*/ 300038 w 2362200"/>
                <a:gd name="connsiteY4-50" fmla="*/ 104775 h 295274"/>
                <a:gd name="connsiteX0-51" fmla="*/ 36513 w 2362200"/>
                <a:gd name="connsiteY0-52" fmla="*/ 130175 h 295274"/>
                <a:gd name="connsiteX1-53" fmla="*/ 2362200 w 2362200"/>
                <a:gd name="connsiteY1-54" fmla="*/ 0 h 295274"/>
                <a:gd name="connsiteX2-55" fmla="*/ 2243138 w 2362200"/>
                <a:gd name="connsiteY2-56" fmla="*/ 266699 h 295274"/>
                <a:gd name="connsiteX3-57" fmla="*/ 0 w 2362200"/>
                <a:gd name="connsiteY3-58" fmla="*/ 295274 h 295274"/>
                <a:gd name="connsiteX4-59" fmla="*/ 36513 w 2362200"/>
                <a:gd name="connsiteY4-60" fmla="*/ 130175 h 295274"/>
                <a:gd name="connsiteX0-61" fmla="*/ 69537 w 2395224"/>
                <a:gd name="connsiteY0-62" fmla="*/ 130175 h 295274"/>
                <a:gd name="connsiteX1-63" fmla="*/ 2395224 w 2395224"/>
                <a:gd name="connsiteY1-64" fmla="*/ 0 h 295274"/>
                <a:gd name="connsiteX2-65" fmla="*/ 2276162 w 2395224"/>
                <a:gd name="connsiteY2-66" fmla="*/ 266699 h 295274"/>
                <a:gd name="connsiteX3-67" fmla="*/ 33024 w 2395224"/>
                <a:gd name="connsiteY3-68" fmla="*/ 295274 h 295274"/>
                <a:gd name="connsiteX4-69" fmla="*/ 69537 w 2395224"/>
                <a:gd name="connsiteY4-70" fmla="*/ 130175 h 295274"/>
                <a:gd name="connsiteX0-71" fmla="*/ 69537 w 2595249"/>
                <a:gd name="connsiteY0-72" fmla="*/ 130175 h 295274"/>
                <a:gd name="connsiteX1-73" fmla="*/ 2595249 w 2595249"/>
                <a:gd name="connsiteY1-74" fmla="*/ 0 h 295274"/>
                <a:gd name="connsiteX2-75" fmla="*/ 2276162 w 2595249"/>
                <a:gd name="connsiteY2-76" fmla="*/ 266699 h 295274"/>
                <a:gd name="connsiteX3-77" fmla="*/ 33024 w 2595249"/>
                <a:gd name="connsiteY3-78" fmla="*/ 295274 h 295274"/>
                <a:gd name="connsiteX4-79" fmla="*/ 69537 w 2595249"/>
                <a:gd name="connsiteY4-80" fmla="*/ 130175 h 295274"/>
                <a:gd name="connsiteX0-81" fmla="*/ 69537 w 2595249"/>
                <a:gd name="connsiteY0-82" fmla="*/ 130175 h 295274"/>
                <a:gd name="connsiteX1-83" fmla="*/ 2595249 w 2595249"/>
                <a:gd name="connsiteY1-84" fmla="*/ 0 h 295274"/>
                <a:gd name="connsiteX2-85" fmla="*/ 2276162 w 2595249"/>
                <a:gd name="connsiteY2-86" fmla="*/ 266699 h 295274"/>
                <a:gd name="connsiteX3-87" fmla="*/ 33024 w 2595249"/>
                <a:gd name="connsiteY3-88" fmla="*/ 295274 h 295274"/>
                <a:gd name="connsiteX4-89" fmla="*/ 69537 w 2595249"/>
                <a:gd name="connsiteY4-90" fmla="*/ 130175 h 295274"/>
                <a:gd name="connsiteX0-91" fmla="*/ 62456 w 2611980"/>
                <a:gd name="connsiteY0-92" fmla="*/ 139700 h 295274"/>
                <a:gd name="connsiteX1-93" fmla="*/ 2611980 w 2611980"/>
                <a:gd name="connsiteY1-94" fmla="*/ 0 h 295274"/>
                <a:gd name="connsiteX2-95" fmla="*/ 2292893 w 2611980"/>
                <a:gd name="connsiteY2-96" fmla="*/ 266699 h 295274"/>
                <a:gd name="connsiteX3-97" fmla="*/ 49755 w 2611980"/>
                <a:gd name="connsiteY3-98" fmla="*/ 295274 h 295274"/>
                <a:gd name="connsiteX4-99" fmla="*/ 62456 w 2611980"/>
                <a:gd name="connsiteY4-100" fmla="*/ 139700 h 295274"/>
                <a:gd name="connsiteX0-101" fmla="*/ 62456 w 2611980"/>
                <a:gd name="connsiteY0-102" fmla="*/ 139700 h 295274"/>
                <a:gd name="connsiteX1-103" fmla="*/ 2611980 w 2611980"/>
                <a:gd name="connsiteY1-104" fmla="*/ 0 h 295274"/>
                <a:gd name="connsiteX2-105" fmla="*/ 2292893 w 2611980"/>
                <a:gd name="connsiteY2-106" fmla="*/ 266699 h 295274"/>
                <a:gd name="connsiteX3-107" fmla="*/ 49755 w 2611980"/>
                <a:gd name="connsiteY3-108" fmla="*/ 295274 h 295274"/>
                <a:gd name="connsiteX4-109" fmla="*/ 62456 w 2611980"/>
                <a:gd name="connsiteY4-110" fmla="*/ 139700 h 2952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4651695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4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22801" y="4002467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项目</a:t>
            </a:r>
            <a:r>
              <a:rPr lang="zh-CN" altLang="en-US" sz="36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总结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184941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7" name="任意多边形 4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-5400000">
            <a:off x="113145" y="5746450"/>
            <a:ext cx="300471" cy="352188"/>
            <a:chOff x="758562" y="2561597"/>
            <a:chExt cx="423517" cy="496415"/>
          </a:xfrm>
        </p:grpSpPr>
        <p:sp>
          <p:nvSpPr>
            <p:cNvPr id="54" name="任意多边形 5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94544" y="6554729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129" y="894266"/>
            <a:ext cx="5359636" cy="4845111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7" name="任意多边形 46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-5400000">
            <a:off x="113145" y="5746450"/>
            <a:ext cx="300471" cy="352188"/>
            <a:chOff x="758562" y="2561597"/>
            <a:chExt cx="423517" cy="496415"/>
          </a:xfrm>
        </p:grpSpPr>
        <p:sp>
          <p:nvSpPr>
            <p:cNvPr id="54" name="任意多边形 5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294544" y="6554729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69043" y="2013995"/>
            <a:ext cx="689982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通过这次</a:t>
            </a:r>
            <a:r>
              <a:rPr lang="en-US" altLang="zh-CN" sz="2400" dirty="0"/>
              <a:t>java</a:t>
            </a:r>
            <a:r>
              <a:rPr lang="zh-CN" altLang="zh-CN" sz="2400" dirty="0"/>
              <a:t>实训我们也学到很多东西。在</a:t>
            </a:r>
            <a:r>
              <a:rPr lang="en-US" altLang="zh-CN" sz="2400" dirty="0"/>
              <a:t>java</a:t>
            </a:r>
            <a:r>
              <a:rPr lang="zh-CN" altLang="zh-CN" sz="2400" dirty="0"/>
              <a:t>技术上，业务流程和成员配合上都有了新的认识，通过这次实训，我们熟悉了一个产品从最初设想到最后诞生所经历的的各个环节，这对将来的职业发展会有很大帮助。</a:t>
            </a:r>
            <a:endParaRPr lang="zh-CN" altLang="zh-CN" sz="2400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55" y="850900"/>
            <a:ext cx="5359636" cy="4845111"/>
          </a:xfrm>
          <a:prstGeom prst="rect">
            <a:avLst/>
          </a:prstGeom>
        </p:spPr>
      </p:pic>
      <p:sp>
        <p:nvSpPr>
          <p:cNvPr id="5" name="PA_椭圆 4"/>
          <p:cNvSpPr/>
          <p:nvPr>
            <p:custDataLst>
              <p:tags r:id="rId3"/>
            </p:custDataLst>
          </p:nvPr>
        </p:nvSpPr>
        <p:spPr>
          <a:xfrm>
            <a:off x="466725" y="341850"/>
            <a:ext cx="36000" cy="36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_椭圆 5"/>
          <p:cNvSpPr/>
          <p:nvPr>
            <p:custDataLst>
              <p:tags r:id="rId4"/>
            </p:custDataLst>
          </p:nvPr>
        </p:nvSpPr>
        <p:spPr>
          <a:xfrm>
            <a:off x="9797002" y="1157314"/>
            <a:ext cx="36486" cy="3648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A_椭圆 6"/>
          <p:cNvSpPr/>
          <p:nvPr>
            <p:custDataLst>
              <p:tags r:id="rId5"/>
            </p:custDataLst>
          </p:nvPr>
        </p:nvSpPr>
        <p:spPr>
          <a:xfrm>
            <a:off x="10317215" y="3569827"/>
            <a:ext cx="36973" cy="369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椭圆 7"/>
          <p:cNvSpPr/>
          <p:nvPr>
            <p:custDataLst>
              <p:tags r:id="rId6"/>
            </p:custDataLst>
          </p:nvPr>
        </p:nvSpPr>
        <p:spPr>
          <a:xfrm>
            <a:off x="2972441" y="965841"/>
            <a:ext cx="37459" cy="3745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椭圆 8"/>
          <p:cNvSpPr/>
          <p:nvPr>
            <p:custDataLst>
              <p:tags r:id="rId7"/>
            </p:custDataLst>
          </p:nvPr>
        </p:nvSpPr>
        <p:spPr>
          <a:xfrm>
            <a:off x="4023463" y="4073903"/>
            <a:ext cx="37946" cy="3794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0" name="PA_椭圆 9"/>
          <p:cNvSpPr/>
          <p:nvPr>
            <p:custDataLst>
              <p:tags r:id="rId8"/>
            </p:custDataLst>
          </p:nvPr>
        </p:nvSpPr>
        <p:spPr>
          <a:xfrm>
            <a:off x="6715377" y="4009917"/>
            <a:ext cx="38432" cy="38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1" name="PA_椭圆 10"/>
          <p:cNvSpPr/>
          <p:nvPr>
            <p:custDataLst>
              <p:tags r:id="rId9"/>
            </p:custDataLst>
          </p:nvPr>
        </p:nvSpPr>
        <p:spPr>
          <a:xfrm>
            <a:off x="1954981" y="5091881"/>
            <a:ext cx="38919" cy="389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10"/>
            </p:custDataLst>
          </p:nvPr>
        </p:nvSpPr>
        <p:spPr>
          <a:xfrm>
            <a:off x="4671808" y="6094208"/>
            <a:ext cx="39892" cy="3989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椭圆 13"/>
          <p:cNvSpPr/>
          <p:nvPr>
            <p:custDataLst>
              <p:tags r:id="rId11"/>
            </p:custDataLst>
          </p:nvPr>
        </p:nvSpPr>
        <p:spPr>
          <a:xfrm>
            <a:off x="3909322" y="5382522"/>
            <a:ext cx="40378" cy="4037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椭圆 14"/>
          <p:cNvSpPr/>
          <p:nvPr>
            <p:custDataLst>
              <p:tags r:id="rId12"/>
            </p:custDataLst>
          </p:nvPr>
        </p:nvSpPr>
        <p:spPr>
          <a:xfrm>
            <a:off x="8049035" y="1597435"/>
            <a:ext cx="40865" cy="4086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A_椭圆 15"/>
          <p:cNvSpPr/>
          <p:nvPr>
            <p:custDataLst>
              <p:tags r:id="rId13"/>
            </p:custDataLst>
          </p:nvPr>
        </p:nvSpPr>
        <p:spPr>
          <a:xfrm>
            <a:off x="10096937" y="5902249"/>
            <a:ext cx="41351" cy="4135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椭圆 16"/>
          <p:cNvSpPr/>
          <p:nvPr>
            <p:custDataLst>
              <p:tags r:id="rId14"/>
            </p:custDataLst>
          </p:nvPr>
        </p:nvSpPr>
        <p:spPr>
          <a:xfrm>
            <a:off x="8581462" y="4809562"/>
            <a:ext cx="41838" cy="4183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椭圆 17"/>
          <p:cNvSpPr/>
          <p:nvPr>
            <p:custDataLst>
              <p:tags r:id="rId15"/>
            </p:custDataLst>
          </p:nvPr>
        </p:nvSpPr>
        <p:spPr>
          <a:xfrm>
            <a:off x="7514176" y="2434176"/>
            <a:ext cx="42324" cy="4232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椭圆 18"/>
          <p:cNvSpPr/>
          <p:nvPr>
            <p:custDataLst>
              <p:tags r:id="rId16"/>
            </p:custDataLst>
          </p:nvPr>
        </p:nvSpPr>
        <p:spPr>
          <a:xfrm>
            <a:off x="10209777" y="1392289"/>
            <a:ext cx="42811" cy="4281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17"/>
            </p:custDataLst>
          </p:nvPr>
        </p:nvSpPr>
        <p:spPr>
          <a:xfrm>
            <a:off x="8986403" y="3296803"/>
            <a:ext cx="43297" cy="4329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18"/>
            </p:custDataLst>
          </p:nvPr>
        </p:nvSpPr>
        <p:spPr>
          <a:xfrm>
            <a:off x="6128416" y="5569616"/>
            <a:ext cx="43784" cy="4378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19"/>
            </p:custDataLst>
          </p:nvPr>
        </p:nvSpPr>
        <p:spPr>
          <a:xfrm>
            <a:off x="4553130" y="2190930"/>
            <a:ext cx="44270" cy="4427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20"/>
            </p:custDataLst>
          </p:nvPr>
        </p:nvSpPr>
        <p:spPr>
          <a:xfrm>
            <a:off x="9111457" y="5149057"/>
            <a:ext cx="45243" cy="4524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21"/>
            </p:custDataLst>
          </p:nvPr>
        </p:nvSpPr>
        <p:spPr>
          <a:xfrm>
            <a:off x="6596370" y="1884670"/>
            <a:ext cx="45730" cy="45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22"/>
            </p:custDataLst>
          </p:nvPr>
        </p:nvSpPr>
        <p:spPr>
          <a:xfrm>
            <a:off x="4614684" y="2315984"/>
            <a:ext cx="46216" cy="4621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23"/>
            </p:custDataLst>
          </p:nvPr>
        </p:nvSpPr>
        <p:spPr>
          <a:xfrm>
            <a:off x="1023280" y="4263730"/>
            <a:ext cx="46703" cy="4670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8" name="PA_椭圆 27"/>
          <p:cNvSpPr/>
          <p:nvPr>
            <p:custDataLst>
              <p:tags r:id="rId24"/>
            </p:custDataLst>
          </p:nvPr>
        </p:nvSpPr>
        <p:spPr>
          <a:xfrm>
            <a:off x="9583099" y="1540311"/>
            <a:ext cx="47189" cy="4718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PA_椭圆 29"/>
          <p:cNvSpPr/>
          <p:nvPr>
            <p:custDataLst>
              <p:tags r:id="rId25"/>
            </p:custDataLst>
          </p:nvPr>
        </p:nvSpPr>
        <p:spPr>
          <a:xfrm>
            <a:off x="2428338" y="5577938"/>
            <a:ext cx="48162" cy="4816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PA_椭圆 30"/>
          <p:cNvSpPr/>
          <p:nvPr>
            <p:custDataLst>
              <p:tags r:id="rId26"/>
            </p:custDataLst>
          </p:nvPr>
        </p:nvSpPr>
        <p:spPr>
          <a:xfrm>
            <a:off x="4612251" y="878451"/>
            <a:ext cx="48649" cy="4864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_椭圆 31"/>
          <p:cNvSpPr/>
          <p:nvPr>
            <p:custDataLst>
              <p:tags r:id="rId27"/>
            </p:custDataLst>
          </p:nvPr>
        </p:nvSpPr>
        <p:spPr>
          <a:xfrm>
            <a:off x="6084965" y="5564265"/>
            <a:ext cx="49135" cy="4913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_椭圆 32"/>
          <p:cNvSpPr/>
          <p:nvPr>
            <p:custDataLst>
              <p:tags r:id="rId28"/>
            </p:custDataLst>
          </p:nvPr>
        </p:nvSpPr>
        <p:spPr>
          <a:xfrm>
            <a:off x="7913278" y="5792378"/>
            <a:ext cx="49622" cy="4962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PA_椭圆 33"/>
          <p:cNvSpPr/>
          <p:nvPr>
            <p:custDataLst>
              <p:tags r:id="rId29"/>
            </p:custDataLst>
          </p:nvPr>
        </p:nvSpPr>
        <p:spPr>
          <a:xfrm>
            <a:off x="5029892" y="1143692"/>
            <a:ext cx="50108" cy="5010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_椭圆 34"/>
          <p:cNvSpPr/>
          <p:nvPr>
            <p:custDataLst>
              <p:tags r:id="rId30"/>
            </p:custDataLst>
          </p:nvPr>
        </p:nvSpPr>
        <p:spPr>
          <a:xfrm>
            <a:off x="10595693" y="5550105"/>
            <a:ext cx="50595" cy="5059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PA_椭圆 35"/>
          <p:cNvSpPr/>
          <p:nvPr>
            <p:custDataLst>
              <p:tags r:id="rId31"/>
            </p:custDataLst>
          </p:nvPr>
        </p:nvSpPr>
        <p:spPr>
          <a:xfrm>
            <a:off x="3200119" y="1104619"/>
            <a:ext cx="51081" cy="5108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PA_椭圆 36"/>
          <p:cNvSpPr/>
          <p:nvPr>
            <p:custDataLst>
              <p:tags r:id="rId32"/>
            </p:custDataLst>
          </p:nvPr>
        </p:nvSpPr>
        <p:spPr>
          <a:xfrm>
            <a:off x="9400920" y="685032"/>
            <a:ext cx="51568" cy="5156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PA_椭圆 37"/>
          <p:cNvSpPr/>
          <p:nvPr>
            <p:custDataLst>
              <p:tags r:id="rId33"/>
            </p:custDataLst>
          </p:nvPr>
        </p:nvSpPr>
        <p:spPr>
          <a:xfrm>
            <a:off x="951246" y="1941846"/>
            <a:ext cx="52054" cy="5205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_椭圆 38"/>
          <p:cNvSpPr/>
          <p:nvPr>
            <p:custDataLst>
              <p:tags r:id="rId34"/>
            </p:custDataLst>
          </p:nvPr>
        </p:nvSpPr>
        <p:spPr>
          <a:xfrm>
            <a:off x="5256059" y="1166659"/>
            <a:ext cx="52541" cy="525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PA_椭圆 41"/>
          <p:cNvSpPr/>
          <p:nvPr>
            <p:custDataLst>
              <p:tags r:id="rId35"/>
            </p:custDataLst>
          </p:nvPr>
        </p:nvSpPr>
        <p:spPr>
          <a:xfrm>
            <a:off x="3730600" y="2854300"/>
            <a:ext cx="54000" cy="54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_椭圆 42"/>
          <p:cNvSpPr/>
          <p:nvPr>
            <p:custDataLst>
              <p:tags r:id="rId36"/>
            </p:custDataLst>
          </p:nvPr>
        </p:nvSpPr>
        <p:spPr>
          <a:xfrm>
            <a:off x="9918702" y="3501514"/>
            <a:ext cx="54486" cy="5448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PA_椭圆 43"/>
          <p:cNvSpPr/>
          <p:nvPr>
            <p:custDataLst>
              <p:tags r:id="rId37"/>
            </p:custDataLst>
          </p:nvPr>
        </p:nvSpPr>
        <p:spPr>
          <a:xfrm>
            <a:off x="10070615" y="757827"/>
            <a:ext cx="54973" cy="549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PA_椭圆 44"/>
          <p:cNvSpPr/>
          <p:nvPr>
            <p:custDataLst>
              <p:tags r:id="rId38"/>
            </p:custDataLst>
          </p:nvPr>
        </p:nvSpPr>
        <p:spPr>
          <a:xfrm>
            <a:off x="10857529" y="2903641"/>
            <a:ext cx="55459" cy="5545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PA_椭圆 45"/>
          <p:cNvSpPr/>
          <p:nvPr>
            <p:custDataLst>
              <p:tags r:id="rId39"/>
            </p:custDataLst>
          </p:nvPr>
        </p:nvSpPr>
        <p:spPr>
          <a:xfrm>
            <a:off x="4043563" y="4170203"/>
            <a:ext cx="55946" cy="5594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7" name="PA_椭圆 46"/>
          <p:cNvSpPr/>
          <p:nvPr>
            <p:custDataLst>
              <p:tags r:id="rId40"/>
            </p:custDataLst>
          </p:nvPr>
        </p:nvSpPr>
        <p:spPr>
          <a:xfrm>
            <a:off x="11567756" y="5734768"/>
            <a:ext cx="56432" cy="5643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PA_椭圆 47"/>
          <p:cNvSpPr/>
          <p:nvPr>
            <p:custDataLst>
              <p:tags r:id="rId41"/>
            </p:custDataLst>
          </p:nvPr>
        </p:nvSpPr>
        <p:spPr>
          <a:xfrm>
            <a:off x="1797281" y="2800581"/>
            <a:ext cx="56919" cy="5691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PA_椭圆 48"/>
          <p:cNvSpPr/>
          <p:nvPr>
            <p:custDataLst>
              <p:tags r:id="rId42"/>
            </p:custDataLst>
          </p:nvPr>
        </p:nvSpPr>
        <p:spPr>
          <a:xfrm>
            <a:off x="4565395" y="3282695"/>
            <a:ext cx="57405" cy="5740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_椭圆 49"/>
          <p:cNvSpPr/>
          <p:nvPr>
            <p:custDataLst>
              <p:tags r:id="rId43"/>
            </p:custDataLst>
          </p:nvPr>
        </p:nvSpPr>
        <p:spPr>
          <a:xfrm>
            <a:off x="7587508" y="1783608"/>
            <a:ext cx="57892" cy="5789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PA_椭圆 50"/>
          <p:cNvSpPr/>
          <p:nvPr>
            <p:custDataLst>
              <p:tags r:id="rId44"/>
            </p:custDataLst>
          </p:nvPr>
        </p:nvSpPr>
        <p:spPr>
          <a:xfrm>
            <a:off x="4700665" y="5149057"/>
            <a:ext cx="58378" cy="5837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PA_椭圆 51"/>
          <p:cNvSpPr/>
          <p:nvPr>
            <p:custDataLst>
              <p:tags r:id="rId45"/>
            </p:custDataLst>
          </p:nvPr>
        </p:nvSpPr>
        <p:spPr>
          <a:xfrm>
            <a:off x="10473123" y="4436935"/>
            <a:ext cx="58865" cy="5886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_椭圆 52"/>
          <p:cNvSpPr/>
          <p:nvPr>
            <p:custDataLst>
              <p:tags r:id="rId46"/>
            </p:custDataLst>
          </p:nvPr>
        </p:nvSpPr>
        <p:spPr>
          <a:xfrm>
            <a:off x="664549" y="1731349"/>
            <a:ext cx="59351" cy="5935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椭圆 53"/>
          <p:cNvSpPr/>
          <p:nvPr>
            <p:custDataLst>
              <p:tags r:id="rId47"/>
            </p:custDataLst>
          </p:nvPr>
        </p:nvSpPr>
        <p:spPr>
          <a:xfrm>
            <a:off x="6429862" y="321162"/>
            <a:ext cx="59838" cy="5983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_椭圆 55"/>
          <p:cNvSpPr/>
          <p:nvPr>
            <p:custDataLst>
              <p:tags r:id="rId48"/>
            </p:custDataLst>
          </p:nvPr>
        </p:nvSpPr>
        <p:spPr>
          <a:xfrm>
            <a:off x="9057789" y="5717689"/>
            <a:ext cx="60811" cy="6081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_椭圆 56"/>
          <p:cNvSpPr/>
          <p:nvPr>
            <p:custDataLst>
              <p:tags r:id="rId49"/>
            </p:custDataLst>
          </p:nvPr>
        </p:nvSpPr>
        <p:spPr>
          <a:xfrm>
            <a:off x="8638203" y="4129703"/>
            <a:ext cx="61297" cy="6129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PA_椭圆 57"/>
          <p:cNvSpPr/>
          <p:nvPr>
            <p:custDataLst>
              <p:tags r:id="rId50"/>
            </p:custDataLst>
          </p:nvPr>
        </p:nvSpPr>
        <p:spPr>
          <a:xfrm>
            <a:off x="8167816" y="5526216"/>
            <a:ext cx="61784" cy="6178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PA_椭圆 58"/>
          <p:cNvSpPr/>
          <p:nvPr>
            <p:custDataLst>
              <p:tags r:id="rId51"/>
            </p:custDataLst>
          </p:nvPr>
        </p:nvSpPr>
        <p:spPr>
          <a:xfrm>
            <a:off x="9504518" y="788630"/>
            <a:ext cx="62270" cy="6227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PA_椭圆 59"/>
          <p:cNvSpPr/>
          <p:nvPr>
            <p:custDataLst>
              <p:tags r:id="rId52"/>
            </p:custDataLst>
          </p:nvPr>
        </p:nvSpPr>
        <p:spPr>
          <a:xfrm>
            <a:off x="859895" y="984570"/>
            <a:ext cx="62757" cy="6275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_椭圆 60"/>
          <p:cNvSpPr/>
          <p:nvPr>
            <p:custDataLst>
              <p:tags r:id="rId53"/>
            </p:custDataLst>
          </p:nvPr>
        </p:nvSpPr>
        <p:spPr>
          <a:xfrm>
            <a:off x="965457" y="2298957"/>
            <a:ext cx="63243" cy="6324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PA_椭圆 61"/>
          <p:cNvSpPr/>
          <p:nvPr>
            <p:custDataLst>
              <p:tags r:id="rId54"/>
            </p:custDataLst>
          </p:nvPr>
        </p:nvSpPr>
        <p:spPr>
          <a:xfrm>
            <a:off x="2831870" y="3174770"/>
            <a:ext cx="63730" cy="6373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_椭圆 63"/>
          <p:cNvSpPr/>
          <p:nvPr>
            <p:custDataLst>
              <p:tags r:id="rId55"/>
            </p:custDataLst>
          </p:nvPr>
        </p:nvSpPr>
        <p:spPr>
          <a:xfrm>
            <a:off x="1929197" y="5726497"/>
            <a:ext cx="64703" cy="6470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_椭圆 64"/>
          <p:cNvSpPr/>
          <p:nvPr>
            <p:custDataLst>
              <p:tags r:id="rId56"/>
            </p:custDataLst>
          </p:nvPr>
        </p:nvSpPr>
        <p:spPr>
          <a:xfrm>
            <a:off x="10936699" y="4138511"/>
            <a:ext cx="65189" cy="6518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_椭圆 65"/>
          <p:cNvSpPr/>
          <p:nvPr>
            <p:custDataLst>
              <p:tags r:id="rId57"/>
            </p:custDataLst>
          </p:nvPr>
        </p:nvSpPr>
        <p:spPr>
          <a:xfrm>
            <a:off x="10580612" y="5941424"/>
            <a:ext cx="65676" cy="6567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PA_椭圆 66"/>
          <p:cNvSpPr/>
          <p:nvPr>
            <p:custDataLst>
              <p:tags r:id="rId58"/>
            </p:custDataLst>
          </p:nvPr>
        </p:nvSpPr>
        <p:spPr>
          <a:xfrm>
            <a:off x="6042538" y="2130938"/>
            <a:ext cx="66162" cy="6616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PA_椭圆 69"/>
          <p:cNvSpPr/>
          <p:nvPr>
            <p:custDataLst>
              <p:tags r:id="rId59"/>
            </p:custDataLst>
          </p:nvPr>
        </p:nvSpPr>
        <p:spPr>
          <a:xfrm>
            <a:off x="4560185" y="4580626"/>
            <a:ext cx="67622" cy="6762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71" name="PA_椭圆 70"/>
          <p:cNvSpPr/>
          <p:nvPr>
            <p:custDataLst>
              <p:tags r:id="rId60"/>
            </p:custDataLst>
          </p:nvPr>
        </p:nvSpPr>
        <p:spPr>
          <a:xfrm>
            <a:off x="11530680" y="5456392"/>
            <a:ext cx="68108" cy="6810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A_椭圆 71"/>
          <p:cNvSpPr/>
          <p:nvPr>
            <p:custDataLst>
              <p:tags r:id="rId61"/>
            </p:custDataLst>
          </p:nvPr>
        </p:nvSpPr>
        <p:spPr>
          <a:xfrm>
            <a:off x="437425" y="4507201"/>
            <a:ext cx="282094" cy="28209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73" name="PA_椭圆 72"/>
          <p:cNvSpPr/>
          <p:nvPr>
            <p:custDataLst>
              <p:tags r:id="rId62"/>
            </p:custDataLst>
          </p:nvPr>
        </p:nvSpPr>
        <p:spPr>
          <a:xfrm>
            <a:off x="7690619" y="2813819"/>
            <a:ext cx="69081" cy="6908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PA_椭圆 73"/>
          <p:cNvSpPr/>
          <p:nvPr>
            <p:custDataLst>
              <p:tags r:id="rId63"/>
            </p:custDataLst>
          </p:nvPr>
        </p:nvSpPr>
        <p:spPr>
          <a:xfrm>
            <a:off x="9929020" y="2470432"/>
            <a:ext cx="69568" cy="6956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PA_椭圆 74"/>
          <p:cNvSpPr/>
          <p:nvPr>
            <p:custDataLst>
              <p:tags r:id="rId64"/>
            </p:custDataLst>
          </p:nvPr>
        </p:nvSpPr>
        <p:spPr>
          <a:xfrm>
            <a:off x="2787446" y="1860346"/>
            <a:ext cx="70054" cy="7005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PA_椭圆 75"/>
          <p:cNvSpPr/>
          <p:nvPr>
            <p:custDataLst>
              <p:tags r:id="rId65"/>
            </p:custDataLst>
          </p:nvPr>
        </p:nvSpPr>
        <p:spPr>
          <a:xfrm>
            <a:off x="7181159" y="1999559"/>
            <a:ext cx="70541" cy="7054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PA_椭圆 76"/>
          <p:cNvSpPr/>
          <p:nvPr>
            <p:custDataLst>
              <p:tags r:id="rId66"/>
            </p:custDataLst>
          </p:nvPr>
        </p:nvSpPr>
        <p:spPr>
          <a:xfrm>
            <a:off x="5412174" y="5479078"/>
            <a:ext cx="71027" cy="7102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PA_椭圆 77"/>
          <p:cNvSpPr/>
          <p:nvPr>
            <p:custDataLst>
              <p:tags r:id="rId67"/>
            </p:custDataLst>
          </p:nvPr>
        </p:nvSpPr>
        <p:spPr>
          <a:xfrm>
            <a:off x="2697086" y="817486"/>
            <a:ext cx="71514" cy="7151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PA_椭圆 78"/>
          <p:cNvSpPr/>
          <p:nvPr>
            <p:custDataLst>
              <p:tags r:id="rId68"/>
            </p:custDataLst>
          </p:nvPr>
        </p:nvSpPr>
        <p:spPr>
          <a:xfrm>
            <a:off x="11621188" y="6343650"/>
            <a:ext cx="72000" cy="720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_椭圆 79"/>
          <p:cNvSpPr/>
          <p:nvPr>
            <p:custDataLst>
              <p:tags r:id="rId69"/>
            </p:custDataLst>
          </p:nvPr>
        </p:nvSpPr>
        <p:spPr>
          <a:xfrm>
            <a:off x="1795440" y="1967874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PA_椭圆 80"/>
          <p:cNvSpPr/>
          <p:nvPr>
            <p:custDataLst>
              <p:tags r:id="rId70"/>
            </p:custDataLst>
          </p:nvPr>
        </p:nvSpPr>
        <p:spPr>
          <a:xfrm>
            <a:off x="1954981" y="3601342"/>
            <a:ext cx="213967" cy="21396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PA_椭圆 81"/>
          <p:cNvSpPr/>
          <p:nvPr>
            <p:custDataLst>
              <p:tags r:id="rId71"/>
            </p:custDataLst>
          </p:nvPr>
        </p:nvSpPr>
        <p:spPr>
          <a:xfrm flipH="1">
            <a:off x="2845279" y="5137414"/>
            <a:ext cx="136261" cy="136261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PA_椭圆 82"/>
          <p:cNvSpPr/>
          <p:nvPr>
            <p:custDataLst>
              <p:tags r:id="rId72"/>
            </p:custDataLst>
          </p:nvPr>
        </p:nvSpPr>
        <p:spPr>
          <a:xfrm>
            <a:off x="8229600" y="637422"/>
            <a:ext cx="180975" cy="1809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PA_椭圆 83"/>
          <p:cNvSpPr/>
          <p:nvPr>
            <p:custDataLst>
              <p:tags r:id="rId73"/>
            </p:custDataLst>
          </p:nvPr>
        </p:nvSpPr>
        <p:spPr>
          <a:xfrm>
            <a:off x="11369898" y="1192929"/>
            <a:ext cx="160782" cy="16078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PA_椭圆 84"/>
          <p:cNvSpPr/>
          <p:nvPr>
            <p:custDataLst>
              <p:tags r:id="rId74"/>
            </p:custDataLst>
          </p:nvPr>
        </p:nvSpPr>
        <p:spPr>
          <a:xfrm>
            <a:off x="11219493" y="5778501"/>
            <a:ext cx="162924" cy="16292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_椭圆 85"/>
          <p:cNvSpPr/>
          <p:nvPr>
            <p:custDataLst>
              <p:tags r:id="rId75"/>
            </p:custDataLst>
          </p:nvPr>
        </p:nvSpPr>
        <p:spPr>
          <a:xfrm>
            <a:off x="10118302" y="4869515"/>
            <a:ext cx="170573" cy="17057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PA_椭圆 86"/>
          <p:cNvSpPr/>
          <p:nvPr>
            <p:custDataLst>
              <p:tags r:id="rId76"/>
            </p:custDataLst>
          </p:nvPr>
        </p:nvSpPr>
        <p:spPr>
          <a:xfrm>
            <a:off x="9787141" y="5505714"/>
            <a:ext cx="133175" cy="1331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PA_椭圆 87"/>
          <p:cNvSpPr/>
          <p:nvPr>
            <p:custDataLst>
              <p:tags r:id="rId77"/>
            </p:custDataLst>
          </p:nvPr>
        </p:nvSpPr>
        <p:spPr>
          <a:xfrm>
            <a:off x="466725" y="1166659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A_椭圆 88"/>
          <p:cNvSpPr/>
          <p:nvPr>
            <p:custDataLst>
              <p:tags r:id="rId78"/>
            </p:custDataLst>
          </p:nvPr>
        </p:nvSpPr>
        <p:spPr>
          <a:xfrm>
            <a:off x="3908375" y="1108678"/>
            <a:ext cx="133758" cy="133758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PA_椭圆 89"/>
          <p:cNvSpPr/>
          <p:nvPr>
            <p:custDataLst>
              <p:tags r:id="rId79"/>
            </p:custDataLst>
          </p:nvPr>
        </p:nvSpPr>
        <p:spPr>
          <a:xfrm>
            <a:off x="10899101" y="2245792"/>
            <a:ext cx="140383" cy="1403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PA_椭圆 90"/>
          <p:cNvSpPr/>
          <p:nvPr>
            <p:custDataLst>
              <p:tags r:id="rId80"/>
            </p:custDataLst>
          </p:nvPr>
        </p:nvSpPr>
        <p:spPr>
          <a:xfrm>
            <a:off x="9063886" y="1818145"/>
            <a:ext cx="140383" cy="140383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PA_椭圆 91"/>
          <p:cNvSpPr/>
          <p:nvPr>
            <p:custDataLst>
              <p:tags r:id="rId81"/>
            </p:custDataLst>
          </p:nvPr>
        </p:nvSpPr>
        <p:spPr>
          <a:xfrm>
            <a:off x="6459190" y="6253812"/>
            <a:ext cx="133175" cy="13317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3268165" y="1883918"/>
            <a:ext cx="5389726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 </a:t>
            </a:r>
            <a:endParaRPr lang="en-US" altLang="zh-CN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Open Sans" panose="020B0606030504020204" pitchFamily="34" charset="0"/>
              </a:rPr>
              <a:t>Q&amp;A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92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77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8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47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39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28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53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9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58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65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5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74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34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31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42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77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6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62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26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2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43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8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1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27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97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366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57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249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63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12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68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77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249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202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18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169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19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233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307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356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158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344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213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332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34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395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6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349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299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277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365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79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283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218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126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383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274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75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334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187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388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137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259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58"/>
                            </p:stCondLst>
                            <p:childTnLst>
                              <p:par>
                                <p:cTn id="2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V="1">
            <a:off x="1433484" y="2240913"/>
            <a:ext cx="1486434" cy="2408451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424631" y="1758330"/>
            <a:ext cx="2398631" cy="3412814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995033" y="2920103"/>
            <a:ext cx="1634898" cy="2079887"/>
          </a:xfrm>
          <a:prstGeom prst="line">
            <a:avLst/>
          </a:prstGeom>
          <a:ln w="3175">
            <a:solidFill>
              <a:srgbClr val="5252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3282605" y="3002679"/>
            <a:ext cx="50037" cy="50037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876497" y="3361500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235499" y="3734976"/>
            <a:ext cx="62553" cy="62553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184082" y="4580553"/>
            <a:ext cx="68811" cy="68811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723400" y="4404370"/>
            <a:ext cx="75068" cy="7506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816811" y="3585582"/>
            <a:ext cx="81326" cy="81326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536362" y="3052716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2401083" y="2645822"/>
            <a:ext cx="93842" cy="93842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292136" y="2027904"/>
            <a:ext cx="100100" cy="100100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540707" y="2404839"/>
            <a:ext cx="106358" cy="10635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29931" y="3409540"/>
            <a:ext cx="85898" cy="8589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178983" y="3622071"/>
            <a:ext cx="118873" cy="118873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427760" y="4780449"/>
            <a:ext cx="125131" cy="125131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3952678" y="1789887"/>
            <a:ext cx="102814" cy="10281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39304" y="2740014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2805478" y="2937804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83254" y="4319868"/>
            <a:ext cx="87584" cy="87584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1399612" y="4199866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2402850" y="5188845"/>
            <a:ext cx="75068" cy="75068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985530" y="4755732"/>
            <a:ext cx="56295" cy="56295"/>
          </a:xfrm>
          <a:prstGeom prst="ellipse">
            <a:avLst/>
          </a:prstGeom>
          <a:solidFill>
            <a:srgbClr val="525252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392523" y="3079411"/>
            <a:ext cx="1375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目录</a:t>
            </a:r>
            <a:endParaRPr lang="zh-CN" altLang="en-US" sz="4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462310" y="3832935"/>
            <a:ext cx="286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100" dirty="0">
                <a:latin typeface="明兰" panose="02010600030101010101" pitchFamily="2" charset="-122"/>
                <a:ea typeface="明兰" panose="02010600030101010101" pitchFamily="2" charset="-122"/>
              </a:rPr>
              <a:t>Content</a:t>
            </a:r>
            <a:endParaRPr lang="zh-CN" altLang="en-US" sz="2000" b="1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774180" y="511175"/>
            <a:ext cx="2593975" cy="2223770"/>
            <a:chOff x="6554232" y="552970"/>
            <a:chExt cx="2158915" cy="2145697"/>
          </a:xfrm>
        </p:grpSpPr>
        <p:sp>
          <p:nvSpPr>
            <p:cNvPr id="46" name="文本框 45"/>
            <p:cNvSpPr txBox="1"/>
            <p:nvPr/>
          </p:nvSpPr>
          <p:spPr>
            <a:xfrm>
              <a:off x="6587565" y="1931248"/>
              <a:ext cx="568687" cy="681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Impact" panose="020B0806030902050204" pitchFamily="34" charset="0"/>
                  <a:ea typeface="明兰" panose="02010600030101010101" pitchFamily="2" charset="-122"/>
                </a:rPr>
                <a:t>1</a:t>
              </a:r>
              <a:endParaRPr lang="zh-CN" altLang="en-US" sz="4000" dirty="0">
                <a:latin typeface="Impact" panose="020B0806030902050204" pitchFamily="34" charset="0"/>
                <a:ea typeface="明兰" panose="02010600030101010101" pitchFamily="2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6554699" y="552970"/>
              <a:ext cx="562732" cy="2090435"/>
              <a:chOff x="6381926" y="556258"/>
              <a:chExt cx="562732" cy="2090435"/>
            </a:xfrm>
          </p:grpSpPr>
          <p:cxnSp>
            <p:nvCxnSpPr>
              <p:cNvPr id="48" name="直接连接符 47"/>
              <p:cNvCxnSpPr/>
              <p:nvPr/>
            </p:nvCxnSpPr>
            <p:spPr>
              <a:xfrm flipH="1">
                <a:off x="6381926" y="2102644"/>
                <a:ext cx="538462" cy="544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任意多边形 49"/>
              <p:cNvSpPr/>
              <p:nvPr/>
            </p:nvSpPr>
            <p:spPr>
              <a:xfrm>
                <a:off x="6408083" y="556258"/>
                <a:ext cx="536575" cy="534349"/>
              </a:xfrm>
              <a:custGeom>
                <a:avLst/>
                <a:gdLst>
                  <a:gd name="connsiteX0" fmla="*/ 495300 w 536575"/>
                  <a:gd name="connsiteY0" fmla="*/ 0 h 492125"/>
                  <a:gd name="connsiteX1" fmla="*/ 0 w 536575"/>
                  <a:gd name="connsiteY1" fmla="*/ 492125 h 492125"/>
                  <a:gd name="connsiteX2" fmla="*/ 536575 w 536575"/>
                  <a:gd name="connsiteY2" fmla="*/ 492125 h 492125"/>
                  <a:gd name="connsiteX3" fmla="*/ 495300 w 536575"/>
                  <a:gd name="connsiteY3" fmla="*/ 0 h 492125"/>
                  <a:gd name="connsiteX0-1" fmla="*/ 533400 w 536575"/>
                  <a:gd name="connsiteY0-2" fmla="*/ 0 h 522389"/>
                  <a:gd name="connsiteX1-3" fmla="*/ 0 w 536575"/>
                  <a:gd name="connsiteY1-4" fmla="*/ 522389 h 522389"/>
                  <a:gd name="connsiteX2-5" fmla="*/ 536575 w 536575"/>
                  <a:gd name="connsiteY2-6" fmla="*/ 522389 h 522389"/>
                  <a:gd name="connsiteX3-7" fmla="*/ 533400 w 536575"/>
                  <a:gd name="connsiteY3-8" fmla="*/ 0 h 52238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536575" h="522389">
                    <a:moveTo>
                      <a:pt x="533400" y="0"/>
                    </a:moveTo>
                    <a:lnTo>
                      <a:pt x="0" y="522389"/>
                    </a:lnTo>
                    <a:lnTo>
                      <a:pt x="536575" y="522389"/>
                    </a:lnTo>
                    <a:cubicBezTo>
                      <a:pt x="535517" y="348259"/>
                      <a:pt x="534458" y="174130"/>
                      <a:pt x="5334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椭圆 54"/>
            <p:cNvSpPr/>
            <p:nvPr/>
          </p:nvSpPr>
          <p:spPr>
            <a:xfrm>
              <a:off x="7029707" y="1886931"/>
              <a:ext cx="87584" cy="87584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6692102" y="2630246"/>
              <a:ext cx="68421" cy="684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554232" y="2332087"/>
              <a:ext cx="47921" cy="47921"/>
            </a:xfrm>
            <a:prstGeom prst="ellipse">
              <a:avLst/>
            </a:prstGeom>
            <a:solidFill>
              <a:srgbClr val="525252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257675" y="2067577"/>
              <a:ext cx="1455472" cy="503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 smtClean="0">
                  <a:latin typeface="明兰" panose="02010600030101010101" pitchFamily="2" charset="-122"/>
                  <a:ea typeface="明兰" panose="02010600030101010101" pitchFamily="2" charset="-122"/>
                </a:rPr>
                <a:t>需求分析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66667" y="2948217"/>
            <a:ext cx="3992354" cy="811736"/>
            <a:chOff x="6554232" y="2948217"/>
            <a:chExt cx="3992354" cy="811736"/>
          </a:xfrm>
        </p:grpSpPr>
        <p:grpSp>
          <p:nvGrpSpPr>
            <p:cNvPr id="59" name="组合 58"/>
            <p:cNvGrpSpPr/>
            <p:nvPr/>
          </p:nvGrpSpPr>
          <p:grpSpPr>
            <a:xfrm>
              <a:off x="6554232" y="2948217"/>
              <a:ext cx="602020" cy="811736"/>
              <a:chOff x="6381459" y="1890219"/>
              <a:chExt cx="602020" cy="811736"/>
            </a:xfrm>
          </p:grpSpPr>
          <p:sp>
            <p:nvSpPr>
              <p:cNvPr id="60" name="文本框 59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2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65" name="直接连接符 64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任意多边形 65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-1" fmla="*/ 533400 w 536575"/>
                    <a:gd name="connsiteY0-2" fmla="*/ 0 h 522389"/>
                    <a:gd name="connsiteX1-3" fmla="*/ 0 w 536575"/>
                    <a:gd name="connsiteY1-4" fmla="*/ 522389 h 522389"/>
                    <a:gd name="connsiteX2-5" fmla="*/ 536575 w 536575"/>
                    <a:gd name="connsiteY2-6" fmla="*/ 522389 h 522389"/>
                    <a:gd name="connsiteX3-7" fmla="*/ 533400 w 536575"/>
                    <a:gd name="connsiteY3-8" fmla="*/ 0 h 5223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2" name="椭圆 61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7418898" y="3079411"/>
              <a:ext cx="3127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 smtClean="0">
                  <a:latin typeface="明兰" panose="02010600030101010101" pitchFamily="2" charset="-122"/>
                  <a:ea typeface="明兰" panose="02010600030101010101" pitchFamily="2" charset="-122"/>
                </a:rPr>
                <a:t>技术简介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766667" y="4064302"/>
            <a:ext cx="3377168" cy="830183"/>
            <a:chOff x="6554232" y="4064302"/>
            <a:chExt cx="3377168" cy="830183"/>
          </a:xfrm>
        </p:grpSpPr>
        <p:grpSp>
          <p:nvGrpSpPr>
            <p:cNvPr id="67" name="组合 66"/>
            <p:cNvGrpSpPr/>
            <p:nvPr/>
          </p:nvGrpSpPr>
          <p:grpSpPr>
            <a:xfrm>
              <a:off x="6554232" y="4064302"/>
              <a:ext cx="602020" cy="811736"/>
              <a:chOff x="6381459" y="1890219"/>
              <a:chExt cx="602020" cy="811736"/>
            </a:xfrm>
          </p:grpSpPr>
          <p:sp>
            <p:nvSpPr>
              <p:cNvPr id="68" name="文本框 67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3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69" name="组合 68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73" name="直接连接符 72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任意多边形 73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-1" fmla="*/ 533400 w 536575"/>
                    <a:gd name="connsiteY0-2" fmla="*/ 0 h 522389"/>
                    <a:gd name="connsiteX1-3" fmla="*/ 0 w 536575"/>
                    <a:gd name="connsiteY1-4" fmla="*/ 522389 h 522389"/>
                    <a:gd name="connsiteX2-5" fmla="*/ 536575 w 536575"/>
                    <a:gd name="connsiteY2-6" fmla="*/ 522389 h 522389"/>
                    <a:gd name="connsiteX3-7" fmla="*/ 533400 w 536575"/>
                    <a:gd name="connsiteY3-8" fmla="*/ 0 h 5223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文本框 105"/>
            <p:cNvSpPr txBox="1"/>
            <p:nvPr/>
          </p:nvSpPr>
          <p:spPr>
            <a:xfrm>
              <a:off x="7418898" y="4371265"/>
              <a:ext cx="25125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 smtClean="0">
                  <a:latin typeface="明兰" panose="02010600030101010101" pitchFamily="2" charset="-122"/>
                  <a:ea typeface="明兰" panose="02010600030101010101" pitchFamily="2" charset="-122"/>
                </a:rPr>
                <a:t>界面介绍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66666" y="5188845"/>
            <a:ext cx="3992354" cy="811736"/>
            <a:chOff x="6554232" y="5180387"/>
            <a:chExt cx="3992354" cy="811736"/>
          </a:xfrm>
        </p:grpSpPr>
        <p:grpSp>
          <p:nvGrpSpPr>
            <p:cNvPr id="75" name="组合 74"/>
            <p:cNvGrpSpPr/>
            <p:nvPr/>
          </p:nvGrpSpPr>
          <p:grpSpPr>
            <a:xfrm>
              <a:off x="6554232" y="5180387"/>
              <a:ext cx="602020" cy="811736"/>
              <a:chOff x="6381459" y="1890219"/>
              <a:chExt cx="602020" cy="811736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6414792" y="1934536"/>
                <a:ext cx="5686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latin typeface="Impact" panose="020B0806030902050204" pitchFamily="34" charset="0"/>
                    <a:ea typeface="明兰" panose="02010600030101010101" pitchFamily="2" charset="-122"/>
                  </a:rPr>
                  <a:t>4</a:t>
                </a:r>
                <a:endParaRPr lang="zh-CN" altLang="en-US" sz="4000" dirty="0">
                  <a:latin typeface="Impact" panose="020B0806030902050204" pitchFamily="34" charset="0"/>
                  <a:ea typeface="明兰" panose="02010600030101010101" pitchFamily="2" charset="-122"/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6381926" y="2102644"/>
                <a:ext cx="546717" cy="544512"/>
                <a:chOff x="6381926" y="2102644"/>
                <a:chExt cx="546717" cy="544512"/>
              </a:xfrm>
            </p:grpSpPr>
            <p:cxnSp>
              <p:nvCxnSpPr>
                <p:cNvPr id="81" name="直接连接符 80"/>
                <p:cNvCxnSpPr/>
                <p:nvPr/>
              </p:nvCxnSpPr>
              <p:spPr>
                <a:xfrm flipH="1">
                  <a:off x="6381926" y="2102644"/>
                  <a:ext cx="538462" cy="54404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任意多边形 81"/>
                <p:cNvSpPr/>
                <p:nvPr/>
              </p:nvSpPr>
              <p:spPr>
                <a:xfrm>
                  <a:off x="6392068" y="2112807"/>
                  <a:ext cx="536575" cy="534349"/>
                </a:xfrm>
                <a:custGeom>
                  <a:avLst/>
                  <a:gdLst>
                    <a:gd name="connsiteX0" fmla="*/ 495300 w 536575"/>
                    <a:gd name="connsiteY0" fmla="*/ 0 h 492125"/>
                    <a:gd name="connsiteX1" fmla="*/ 0 w 536575"/>
                    <a:gd name="connsiteY1" fmla="*/ 492125 h 492125"/>
                    <a:gd name="connsiteX2" fmla="*/ 536575 w 536575"/>
                    <a:gd name="connsiteY2" fmla="*/ 492125 h 492125"/>
                    <a:gd name="connsiteX3" fmla="*/ 495300 w 536575"/>
                    <a:gd name="connsiteY3" fmla="*/ 0 h 492125"/>
                    <a:gd name="connsiteX0-1" fmla="*/ 533400 w 536575"/>
                    <a:gd name="connsiteY0-2" fmla="*/ 0 h 522389"/>
                    <a:gd name="connsiteX1-3" fmla="*/ 0 w 536575"/>
                    <a:gd name="connsiteY1-4" fmla="*/ 522389 h 522389"/>
                    <a:gd name="connsiteX2-5" fmla="*/ 536575 w 536575"/>
                    <a:gd name="connsiteY2-6" fmla="*/ 522389 h 522389"/>
                    <a:gd name="connsiteX3-7" fmla="*/ 533400 w 536575"/>
                    <a:gd name="connsiteY3-8" fmla="*/ 0 h 522389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536575" h="522389">
                      <a:moveTo>
                        <a:pt x="533400" y="0"/>
                      </a:moveTo>
                      <a:lnTo>
                        <a:pt x="0" y="522389"/>
                      </a:lnTo>
                      <a:lnTo>
                        <a:pt x="536575" y="522389"/>
                      </a:lnTo>
                      <a:cubicBezTo>
                        <a:pt x="535517" y="348259"/>
                        <a:pt x="534458" y="174130"/>
                        <a:pt x="5334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8" name="椭圆 77"/>
              <p:cNvSpPr/>
              <p:nvPr/>
            </p:nvSpPr>
            <p:spPr>
              <a:xfrm>
                <a:off x="6856934" y="1890219"/>
                <a:ext cx="87584" cy="87584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519329" y="2633534"/>
                <a:ext cx="68421" cy="684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381459" y="2335375"/>
                <a:ext cx="47921" cy="47921"/>
              </a:xfrm>
              <a:prstGeom prst="ellipse">
                <a:avLst/>
              </a:prstGeom>
              <a:solidFill>
                <a:srgbClr val="525252">
                  <a:alpha val="9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7" name="文本框 106"/>
            <p:cNvSpPr txBox="1"/>
            <p:nvPr/>
          </p:nvSpPr>
          <p:spPr>
            <a:xfrm>
              <a:off x="7418898" y="5460709"/>
              <a:ext cx="3127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spc="100" dirty="0" smtClean="0">
                  <a:latin typeface="明兰" panose="02010600030101010101" pitchFamily="2" charset="-122"/>
                  <a:ea typeface="明兰" panose="02010600030101010101" pitchFamily="2" charset="-122"/>
                </a:rPr>
                <a:t>项目总结</a:t>
              </a:r>
              <a:endParaRPr lang="zh-CN" altLang="en-US" sz="2800" spc="100" dirty="0">
                <a:latin typeface="明兰" panose="02010600030101010101" pitchFamily="2" charset="-122"/>
                <a:ea typeface="明兰" panose="02010600030101010101" pitchFamily="2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071">
            <a:off x="-1283844" y="2541701"/>
            <a:ext cx="5531359" cy="5531359"/>
          </a:xfrm>
          <a:prstGeom prst="rect">
            <a:avLst/>
          </a:prstGeom>
        </p:spPr>
      </p:pic>
      <p:grpSp>
        <p:nvGrpSpPr>
          <p:cNvPr id="83" name="组合 82"/>
          <p:cNvGrpSpPr/>
          <p:nvPr/>
        </p:nvGrpSpPr>
        <p:grpSpPr>
          <a:xfrm rot="-5400000">
            <a:off x="4841184" y="-280424"/>
            <a:ext cx="478489" cy="560847"/>
            <a:chOff x="758562" y="2561597"/>
            <a:chExt cx="423517" cy="496415"/>
          </a:xfrm>
        </p:grpSpPr>
        <p:sp>
          <p:nvSpPr>
            <p:cNvPr id="84" name="任意多边形 83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/>
          <p:cNvGrpSpPr/>
          <p:nvPr/>
        </p:nvGrpSpPr>
        <p:grpSpPr>
          <a:xfrm rot="-5400000">
            <a:off x="11492493" y="6681905"/>
            <a:ext cx="300471" cy="352188"/>
            <a:chOff x="758562" y="2561597"/>
            <a:chExt cx="423517" cy="496415"/>
          </a:xfrm>
        </p:grpSpPr>
        <p:sp>
          <p:nvSpPr>
            <p:cNvPr id="91" name="任意多边形 9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任意多边形 9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任意多边形 9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任意多边形 9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1952755" y="6073793"/>
            <a:ext cx="478489" cy="560847"/>
            <a:chOff x="758562" y="2561597"/>
            <a:chExt cx="423517" cy="496415"/>
          </a:xfrm>
        </p:grpSpPr>
        <p:sp>
          <p:nvSpPr>
            <p:cNvPr id="98" name="任意多边形 97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任意多边形 9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642" y="931914"/>
            <a:ext cx="5359636" cy="484511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365433" y="2946698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>
                <a:latin typeface="明兰" panose="02010600030101010101" pitchFamily="2" charset="-122"/>
                <a:ea typeface="明兰" panose="02010600030101010101" pitchFamily="2" charset="-122"/>
              </a:rPr>
              <a:t>需求分析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0" y="3432172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3274470" y="3467103"/>
            <a:ext cx="2611980" cy="295274"/>
          </a:xfrm>
          <a:custGeom>
            <a:avLst/>
            <a:gdLst>
              <a:gd name="connsiteX0" fmla="*/ 309563 w 2371725"/>
              <a:gd name="connsiteY0" fmla="*/ 123825 h 280987"/>
              <a:gd name="connsiteX1" fmla="*/ 2371725 w 2371725"/>
              <a:gd name="connsiteY1" fmla="*/ 0 h 280987"/>
              <a:gd name="connsiteX2" fmla="*/ 2243138 w 2371725"/>
              <a:gd name="connsiteY2" fmla="*/ 252412 h 280987"/>
              <a:gd name="connsiteX3" fmla="*/ 0 w 2371725"/>
              <a:gd name="connsiteY3" fmla="*/ 280987 h 280987"/>
              <a:gd name="connsiteX4" fmla="*/ 309563 w 2371725"/>
              <a:gd name="connsiteY4" fmla="*/ 123825 h 280987"/>
              <a:gd name="connsiteX0-1" fmla="*/ 309563 w 2371725"/>
              <a:gd name="connsiteY0-2" fmla="*/ 123825 h 280987"/>
              <a:gd name="connsiteX1-3" fmla="*/ 2371725 w 2371725"/>
              <a:gd name="connsiteY1-4" fmla="*/ 0 h 280987"/>
              <a:gd name="connsiteX2-5" fmla="*/ 2243138 w 2371725"/>
              <a:gd name="connsiteY2-6" fmla="*/ 252412 h 280987"/>
              <a:gd name="connsiteX3-7" fmla="*/ 0 w 2371725"/>
              <a:gd name="connsiteY3-8" fmla="*/ 280987 h 280987"/>
              <a:gd name="connsiteX4-9" fmla="*/ 309563 w 2371725"/>
              <a:gd name="connsiteY4-10" fmla="*/ 123825 h 280987"/>
              <a:gd name="connsiteX0-11" fmla="*/ 309563 w 2371725"/>
              <a:gd name="connsiteY0-12" fmla="*/ 123825 h 280987"/>
              <a:gd name="connsiteX1-13" fmla="*/ 2371725 w 2371725"/>
              <a:gd name="connsiteY1-14" fmla="*/ 0 h 280987"/>
              <a:gd name="connsiteX2-15" fmla="*/ 2243138 w 2371725"/>
              <a:gd name="connsiteY2-16" fmla="*/ 252412 h 280987"/>
              <a:gd name="connsiteX3-17" fmla="*/ 0 w 2371725"/>
              <a:gd name="connsiteY3-18" fmla="*/ 280987 h 280987"/>
              <a:gd name="connsiteX4-19" fmla="*/ 309563 w 2371725"/>
              <a:gd name="connsiteY4-20" fmla="*/ 123825 h 280987"/>
              <a:gd name="connsiteX0-21" fmla="*/ 300038 w 2371725"/>
              <a:gd name="connsiteY0-22" fmla="*/ 90488 h 280987"/>
              <a:gd name="connsiteX1-23" fmla="*/ 2371725 w 2371725"/>
              <a:gd name="connsiteY1-24" fmla="*/ 0 h 280987"/>
              <a:gd name="connsiteX2-25" fmla="*/ 2243138 w 2371725"/>
              <a:gd name="connsiteY2-26" fmla="*/ 252412 h 280987"/>
              <a:gd name="connsiteX3-27" fmla="*/ 0 w 2371725"/>
              <a:gd name="connsiteY3-28" fmla="*/ 280987 h 280987"/>
              <a:gd name="connsiteX4-29" fmla="*/ 300038 w 2371725"/>
              <a:gd name="connsiteY4-30" fmla="*/ 90488 h 280987"/>
              <a:gd name="connsiteX0-31" fmla="*/ 300038 w 2371725"/>
              <a:gd name="connsiteY0-32" fmla="*/ 90488 h 280987"/>
              <a:gd name="connsiteX1-33" fmla="*/ 2371725 w 2371725"/>
              <a:gd name="connsiteY1-34" fmla="*/ 0 h 280987"/>
              <a:gd name="connsiteX2-35" fmla="*/ 2243138 w 2371725"/>
              <a:gd name="connsiteY2-36" fmla="*/ 252412 h 280987"/>
              <a:gd name="connsiteX3-37" fmla="*/ 0 w 2371725"/>
              <a:gd name="connsiteY3-38" fmla="*/ 280987 h 280987"/>
              <a:gd name="connsiteX4-39" fmla="*/ 300038 w 2371725"/>
              <a:gd name="connsiteY4-40" fmla="*/ 90488 h 280987"/>
              <a:gd name="connsiteX0-41" fmla="*/ 300038 w 2362200"/>
              <a:gd name="connsiteY0-42" fmla="*/ 104775 h 295274"/>
              <a:gd name="connsiteX1-43" fmla="*/ 2362200 w 2362200"/>
              <a:gd name="connsiteY1-44" fmla="*/ 0 h 295274"/>
              <a:gd name="connsiteX2-45" fmla="*/ 2243138 w 2362200"/>
              <a:gd name="connsiteY2-46" fmla="*/ 266699 h 295274"/>
              <a:gd name="connsiteX3-47" fmla="*/ 0 w 2362200"/>
              <a:gd name="connsiteY3-48" fmla="*/ 295274 h 295274"/>
              <a:gd name="connsiteX4-49" fmla="*/ 300038 w 2362200"/>
              <a:gd name="connsiteY4-50" fmla="*/ 104775 h 295274"/>
              <a:gd name="connsiteX0-51" fmla="*/ 36513 w 2362200"/>
              <a:gd name="connsiteY0-52" fmla="*/ 130175 h 295274"/>
              <a:gd name="connsiteX1-53" fmla="*/ 2362200 w 2362200"/>
              <a:gd name="connsiteY1-54" fmla="*/ 0 h 295274"/>
              <a:gd name="connsiteX2-55" fmla="*/ 2243138 w 2362200"/>
              <a:gd name="connsiteY2-56" fmla="*/ 266699 h 295274"/>
              <a:gd name="connsiteX3-57" fmla="*/ 0 w 2362200"/>
              <a:gd name="connsiteY3-58" fmla="*/ 295274 h 295274"/>
              <a:gd name="connsiteX4-59" fmla="*/ 36513 w 2362200"/>
              <a:gd name="connsiteY4-60" fmla="*/ 130175 h 295274"/>
              <a:gd name="connsiteX0-61" fmla="*/ 69537 w 2395224"/>
              <a:gd name="connsiteY0-62" fmla="*/ 130175 h 295274"/>
              <a:gd name="connsiteX1-63" fmla="*/ 2395224 w 2395224"/>
              <a:gd name="connsiteY1-64" fmla="*/ 0 h 295274"/>
              <a:gd name="connsiteX2-65" fmla="*/ 2276162 w 2395224"/>
              <a:gd name="connsiteY2-66" fmla="*/ 266699 h 295274"/>
              <a:gd name="connsiteX3-67" fmla="*/ 33024 w 2395224"/>
              <a:gd name="connsiteY3-68" fmla="*/ 295274 h 295274"/>
              <a:gd name="connsiteX4-69" fmla="*/ 69537 w 2395224"/>
              <a:gd name="connsiteY4-70" fmla="*/ 130175 h 295274"/>
              <a:gd name="connsiteX0-71" fmla="*/ 69537 w 2595249"/>
              <a:gd name="connsiteY0-72" fmla="*/ 130175 h 295274"/>
              <a:gd name="connsiteX1-73" fmla="*/ 2595249 w 2595249"/>
              <a:gd name="connsiteY1-74" fmla="*/ 0 h 295274"/>
              <a:gd name="connsiteX2-75" fmla="*/ 2276162 w 2595249"/>
              <a:gd name="connsiteY2-76" fmla="*/ 266699 h 295274"/>
              <a:gd name="connsiteX3-77" fmla="*/ 33024 w 2595249"/>
              <a:gd name="connsiteY3-78" fmla="*/ 295274 h 295274"/>
              <a:gd name="connsiteX4-79" fmla="*/ 69537 w 2595249"/>
              <a:gd name="connsiteY4-80" fmla="*/ 130175 h 295274"/>
              <a:gd name="connsiteX0-81" fmla="*/ 69537 w 2595249"/>
              <a:gd name="connsiteY0-82" fmla="*/ 130175 h 295274"/>
              <a:gd name="connsiteX1-83" fmla="*/ 2595249 w 2595249"/>
              <a:gd name="connsiteY1-84" fmla="*/ 0 h 295274"/>
              <a:gd name="connsiteX2-85" fmla="*/ 2276162 w 2595249"/>
              <a:gd name="connsiteY2-86" fmla="*/ 266699 h 295274"/>
              <a:gd name="connsiteX3-87" fmla="*/ 33024 w 2595249"/>
              <a:gd name="connsiteY3-88" fmla="*/ 295274 h 295274"/>
              <a:gd name="connsiteX4-89" fmla="*/ 69537 w 2595249"/>
              <a:gd name="connsiteY4-90" fmla="*/ 130175 h 295274"/>
              <a:gd name="connsiteX0-91" fmla="*/ 62456 w 2611980"/>
              <a:gd name="connsiteY0-92" fmla="*/ 139700 h 295274"/>
              <a:gd name="connsiteX1-93" fmla="*/ 2611980 w 2611980"/>
              <a:gd name="connsiteY1-94" fmla="*/ 0 h 295274"/>
              <a:gd name="connsiteX2-95" fmla="*/ 2292893 w 2611980"/>
              <a:gd name="connsiteY2-96" fmla="*/ 266699 h 295274"/>
              <a:gd name="connsiteX3-97" fmla="*/ 49755 w 2611980"/>
              <a:gd name="connsiteY3-98" fmla="*/ 295274 h 295274"/>
              <a:gd name="connsiteX4-99" fmla="*/ 62456 w 2611980"/>
              <a:gd name="connsiteY4-100" fmla="*/ 139700 h 295274"/>
              <a:gd name="connsiteX0-101" fmla="*/ 62456 w 2611980"/>
              <a:gd name="connsiteY0-102" fmla="*/ 139700 h 295274"/>
              <a:gd name="connsiteX1-103" fmla="*/ 2611980 w 2611980"/>
              <a:gd name="connsiteY1-104" fmla="*/ 0 h 295274"/>
              <a:gd name="connsiteX2-105" fmla="*/ 2292893 w 2611980"/>
              <a:gd name="connsiteY2-106" fmla="*/ 266699 h 295274"/>
              <a:gd name="connsiteX3-107" fmla="*/ 49755 w 2611980"/>
              <a:gd name="connsiteY3-108" fmla="*/ 295274 h 295274"/>
              <a:gd name="connsiteX4-109" fmla="*/ 62456 w 2611980"/>
              <a:gd name="connsiteY4-110" fmla="*/ 139700 h 2952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11980" h="295274">
                <a:moveTo>
                  <a:pt x="62456" y="139700"/>
                </a:moveTo>
                <a:cubicBezTo>
                  <a:pt x="792706" y="60326"/>
                  <a:pt x="1562642" y="3175"/>
                  <a:pt x="2611980" y="0"/>
                </a:cubicBezTo>
                <a:lnTo>
                  <a:pt x="2292893" y="266699"/>
                </a:lnTo>
                <a:lnTo>
                  <a:pt x="49755" y="295274"/>
                </a:lnTo>
                <a:cubicBezTo>
                  <a:pt x="61926" y="240241"/>
                  <a:pt x="-76715" y="191558"/>
                  <a:pt x="62456" y="1397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057454" y="2703348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62550" y="2972994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306966" y="1782039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1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800641" y="3848578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36" name="任意多边形 3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-5400000">
            <a:off x="354040" y="6298418"/>
            <a:ext cx="300471" cy="352188"/>
            <a:chOff x="758562" y="2561597"/>
            <a:chExt cx="423517" cy="496415"/>
          </a:xfrm>
        </p:grpSpPr>
        <p:sp>
          <p:nvSpPr>
            <p:cNvPr id="43" name="任意多边形 4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-239245" y="5935739"/>
            <a:ext cx="478489" cy="560847"/>
            <a:chOff x="758562" y="2561597"/>
            <a:chExt cx="423517" cy="496415"/>
          </a:xfrm>
        </p:grpSpPr>
        <p:sp>
          <p:nvSpPr>
            <p:cNvPr id="65" name="任意多边形 6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7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8232" y="1399934"/>
            <a:ext cx="4322512" cy="3842232"/>
          </a:xfrm>
          <a:prstGeom prst="rect">
            <a:avLst/>
          </a:prstGeom>
        </p:spPr>
      </p:pic>
      <p:grpSp>
        <p:nvGrpSpPr>
          <p:cNvPr id="31" name="PA_组合 30"/>
          <p:cNvGrpSpPr/>
          <p:nvPr>
            <p:custDataLst>
              <p:tags r:id="rId4"/>
            </p:custDataLst>
          </p:nvPr>
        </p:nvGrpSpPr>
        <p:grpSpPr>
          <a:xfrm>
            <a:off x="-3260539" y="1166824"/>
            <a:ext cx="4297266" cy="4297266"/>
            <a:chOff x="-3260539" y="1116949"/>
            <a:chExt cx="4297266" cy="4297266"/>
          </a:xfrm>
        </p:grpSpPr>
        <p:sp>
          <p:nvSpPr>
            <p:cNvPr id="29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PA_椭圆 6"/>
          <p:cNvSpPr/>
          <p:nvPr>
            <p:custDataLst>
              <p:tags r:id="rId5"/>
            </p:custDataLst>
          </p:nvPr>
        </p:nvSpPr>
        <p:spPr>
          <a:xfrm rot="9572820">
            <a:off x="4279149" y="1540711"/>
            <a:ext cx="3560678" cy="356067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 hidden="1"/>
          <p:cNvSpPr/>
          <p:nvPr/>
        </p:nvSpPr>
        <p:spPr>
          <a:xfrm>
            <a:off x="3657147" y="918709"/>
            <a:ext cx="4804682" cy="4804682"/>
          </a:xfrm>
          <a:prstGeom prst="ellipse">
            <a:avLst/>
          </a:pr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椭圆 12"/>
          <p:cNvSpPr/>
          <p:nvPr>
            <p:custDataLst>
              <p:tags r:id="rId6"/>
            </p:custDataLst>
          </p:nvPr>
        </p:nvSpPr>
        <p:spPr>
          <a:xfrm>
            <a:off x="5286376" y="2547938"/>
            <a:ext cx="1546224" cy="1546224"/>
          </a:xfrm>
          <a:prstGeom prst="ellipse">
            <a:avLst/>
          </a:prstGeom>
          <a:solidFill>
            <a:schemeClr val="bg1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6" hidden="1"/>
          <p:cNvSpPr/>
          <p:nvPr/>
        </p:nvSpPr>
        <p:spPr>
          <a:xfrm rot="673589">
            <a:off x="3868381" y="1129943"/>
            <a:ext cx="4382214" cy="4382214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6" hidden="1"/>
          <p:cNvSpPr/>
          <p:nvPr/>
        </p:nvSpPr>
        <p:spPr>
          <a:xfrm rot="2877359">
            <a:off x="3465199" y="726761"/>
            <a:ext cx="5188580" cy="5188580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635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PA_椭圆 6"/>
          <p:cNvSpPr/>
          <p:nvPr>
            <p:custDataLst>
              <p:tags r:id="rId7"/>
            </p:custDataLst>
          </p:nvPr>
        </p:nvSpPr>
        <p:spPr>
          <a:xfrm rot="1194173">
            <a:off x="3978404" y="1248924"/>
            <a:ext cx="4162168" cy="4162168"/>
          </a:xfrm>
          <a:custGeom>
            <a:avLst/>
            <a:gdLst>
              <a:gd name="connsiteX0" fmla="*/ 0 w 3810000"/>
              <a:gd name="connsiteY0" fmla="*/ 1905000 h 3810000"/>
              <a:gd name="connsiteX1" fmla="*/ 1905000 w 3810000"/>
              <a:gd name="connsiteY1" fmla="*/ 0 h 3810000"/>
              <a:gd name="connsiteX2" fmla="*/ 3810000 w 3810000"/>
              <a:gd name="connsiteY2" fmla="*/ 1905000 h 3810000"/>
              <a:gd name="connsiteX3" fmla="*/ 1905000 w 3810000"/>
              <a:gd name="connsiteY3" fmla="*/ 3810000 h 3810000"/>
              <a:gd name="connsiteX4" fmla="*/ 0 w 3810000"/>
              <a:gd name="connsiteY4" fmla="*/ 1905000 h 3810000"/>
              <a:gd name="connsiteX0-1" fmla="*/ 0 w 3810000"/>
              <a:gd name="connsiteY0-2" fmla="*/ 1905000 h 3810000"/>
              <a:gd name="connsiteX1-3" fmla="*/ 1905000 w 3810000"/>
              <a:gd name="connsiteY1-4" fmla="*/ 0 h 3810000"/>
              <a:gd name="connsiteX2-5" fmla="*/ 3810000 w 3810000"/>
              <a:gd name="connsiteY2-6" fmla="*/ 1905000 h 3810000"/>
              <a:gd name="connsiteX3-7" fmla="*/ 1905000 w 3810000"/>
              <a:gd name="connsiteY3-8" fmla="*/ 3810000 h 3810000"/>
              <a:gd name="connsiteX4-9" fmla="*/ 91440 w 3810000"/>
              <a:gd name="connsiteY4-10" fmla="*/ 1996440 h 3810000"/>
              <a:gd name="connsiteX0-11" fmla="*/ 0 w 3810000"/>
              <a:gd name="connsiteY0-12" fmla="*/ 1905000 h 3810000"/>
              <a:gd name="connsiteX1-13" fmla="*/ 1905000 w 3810000"/>
              <a:gd name="connsiteY1-14" fmla="*/ 0 h 3810000"/>
              <a:gd name="connsiteX2-15" fmla="*/ 3810000 w 3810000"/>
              <a:gd name="connsiteY2-16" fmla="*/ 1905000 h 3810000"/>
              <a:gd name="connsiteX3-17" fmla="*/ 1905000 w 3810000"/>
              <a:gd name="connsiteY3-18" fmla="*/ 3810000 h 38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10000" h="3810000">
                <a:moveTo>
                  <a:pt x="0" y="1905000"/>
                </a:moveTo>
                <a:cubicBezTo>
                  <a:pt x="0" y="852898"/>
                  <a:pt x="852898" y="0"/>
                  <a:pt x="1905000" y="0"/>
                </a:cubicBezTo>
                <a:cubicBezTo>
                  <a:pt x="2957102" y="0"/>
                  <a:pt x="3810000" y="852898"/>
                  <a:pt x="3810000" y="1905000"/>
                </a:cubicBezTo>
                <a:cubicBezTo>
                  <a:pt x="3810000" y="2957102"/>
                  <a:pt x="2957102" y="3810000"/>
                  <a:pt x="1905000" y="3810000"/>
                </a:cubicBezTo>
              </a:path>
            </a:pathLst>
          </a:custGeom>
          <a:noFill/>
          <a:ln w="31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A_椭圆 19"/>
          <p:cNvSpPr/>
          <p:nvPr>
            <p:custDataLst>
              <p:tags r:id="rId8"/>
            </p:custDataLst>
          </p:nvPr>
        </p:nvSpPr>
        <p:spPr>
          <a:xfrm>
            <a:off x="7656196" y="2586229"/>
            <a:ext cx="116205" cy="1162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PA_椭圆 20"/>
          <p:cNvSpPr/>
          <p:nvPr>
            <p:custDataLst>
              <p:tags r:id="rId9"/>
            </p:custDataLst>
          </p:nvPr>
        </p:nvSpPr>
        <p:spPr>
          <a:xfrm>
            <a:off x="6338572" y="1559117"/>
            <a:ext cx="79184" cy="7918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PA_椭圆 21"/>
          <p:cNvSpPr/>
          <p:nvPr>
            <p:custDataLst>
              <p:tags r:id="rId10"/>
            </p:custDataLst>
          </p:nvPr>
        </p:nvSpPr>
        <p:spPr>
          <a:xfrm>
            <a:off x="5319713" y="5258835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A_椭圆 22"/>
          <p:cNvSpPr/>
          <p:nvPr>
            <p:custDataLst>
              <p:tags r:id="rId11"/>
            </p:custDataLst>
          </p:nvPr>
        </p:nvSpPr>
        <p:spPr>
          <a:xfrm>
            <a:off x="4070034" y="2612423"/>
            <a:ext cx="49528" cy="49528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椭圆 23"/>
          <p:cNvSpPr/>
          <p:nvPr>
            <p:custDataLst>
              <p:tags r:id="rId12"/>
            </p:custDataLst>
          </p:nvPr>
        </p:nvSpPr>
        <p:spPr>
          <a:xfrm>
            <a:off x="7745269" y="3050077"/>
            <a:ext cx="141432" cy="14143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13"/>
            </p:custDataLst>
          </p:nvPr>
        </p:nvSpPr>
        <p:spPr>
          <a:xfrm>
            <a:off x="4258128" y="4481704"/>
            <a:ext cx="116205" cy="116205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14"/>
            </p:custDataLst>
          </p:nvPr>
        </p:nvSpPr>
        <p:spPr>
          <a:xfrm>
            <a:off x="5402158" y="1638122"/>
            <a:ext cx="36000" cy="36000"/>
          </a:xfrm>
          <a:prstGeom prst="ellipse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A_椭圆 26"/>
          <p:cNvSpPr/>
          <p:nvPr>
            <p:custDataLst>
              <p:tags r:id="rId15"/>
            </p:custDataLst>
          </p:nvPr>
        </p:nvSpPr>
        <p:spPr>
          <a:xfrm>
            <a:off x="5793558" y="1193146"/>
            <a:ext cx="127182" cy="12718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PA_椭圆 27"/>
          <p:cNvSpPr/>
          <p:nvPr>
            <p:custDataLst>
              <p:tags r:id="rId16"/>
            </p:custDataLst>
          </p:nvPr>
        </p:nvSpPr>
        <p:spPr>
          <a:xfrm>
            <a:off x="7174874" y="5012439"/>
            <a:ext cx="92964" cy="9296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PA_组合 31"/>
          <p:cNvGrpSpPr/>
          <p:nvPr>
            <p:custDataLst>
              <p:tags r:id="rId17"/>
            </p:custDataLst>
          </p:nvPr>
        </p:nvGrpSpPr>
        <p:grpSpPr>
          <a:xfrm flipH="1">
            <a:off x="11165068" y="1166824"/>
            <a:ext cx="4297266" cy="4297266"/>
            <a:chOff x="-3260539" y="1116949"/>
            <a:chExt cx="4297266" cy="4297266"/>
          </a:xfrm>
        </p:grpSpPr>
        <p:sp>
          <p:nvSpPr>
            <p:cNvPr id="33" name="椭圆 6"/>
            <p:cNvSpPr/>
            <p:nvPr/>
          </p:nvSpPr>
          <p:spPr>
            <a:xfrm rot="1194173">
              <a:off x="-2872520" y="1515571"/>
              <a:ext cx="3500024" cy="3500024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6"/>
            <p:cNvSpPr/>
            <p:nvPr/>
          </p:nvSpPr>
          <p:spPr>
            <a:xfrm rot="1194173">
              <a:off x="-3260539" y="1116949"/>
              <a:ext cx="4297266" cy="4297266"/>
            </a:xfrm>
            <a:custGeom>
              <a:avLst/>
              <a:gdLst>
                <a:gd name="connsiteX0" fmla="*/ 0 w 3810000"/>
                <a:gd name="connsiteY0" fmla="*/ 1905000 h 3810000"/>
                <a:gd name="connsiteX1" fmla="*/ 1905000 w 3810000"/>
                <a:gd name="connsiteY1" fmla="*/ 0 h 3810000"/>
                <a:gd name="connsiteX2" fmla="*/ 3810000 w 3810000"/>
                <a:gd name="connsiteY2" fmla="*/ 1905000 h 3810000"/>
                <a:gd name="connsiteX3" fmla="*/ 1905000 w 3810000"/>
                <a:gd name="connsiteY3" fmla="*/ 3810000 h 3810000"/>
                <a:gd name="connsiteX4" fmla="*/ 0 w 3810000"/>
                <a:gd name="connsiteY4" fmla="*/ 1905000 h 3810000"/>
                <a:gd name="connsiteX0-1" fmla="*/ 0 w 3810000"/>
                <a:gd name="connsiteY0-2" fmla="*/ 1905000 h 3810000"/>
                <a:gd name="connsiteX1-3" fmla="*/ 1905000 w 3810000"/>
                <a:gd name="connsiteY1-4" fmla="*/ 0 h 3810000"/>
                <a:gd name="connsiteX2-5" fmla="*/ 3810000 w 3810000"/>
                <a:gd name="connsiteY2-6" fmla="*/ 1905000 h 3810000"/>
                <a:gd name="connsiteX3-7" fmla="*/ 1905000 w 3810000"/>
                <a:gd name="connsiteY3-8" fmla="*/ 3810000 h 3810000"/>
                <a:gd name="connsiteX4-9" fmla="*/ 91440 w 3810000"/>
                <a:gd name="connsiteY4-10" fmla="*/ 1996440 h 3810000"/>
                <a:gd name="connsiteX0-11" fmla="*/ 0 w 3810000"/>
                <a:gd name="connsiteY0-12" fmla="*/ 1905000 h 3810000"/>
                <a:gd name="connsiteX1-13" fmla="*/ 1905000 w 3810000"/>
                <a:gd name="connsiteY1-14" fmla="*/ 0 h 3810000"/>
                <a:gd name="connsiteX2-15" fmla="*/ 3810000 w 3810000"/>
                <a:gd name="connsiteY2-16" fmla="*/ 1905000 h 3810000"/>
                <a:gd name="connsiteX3-17" fmla="*/ 1905000 w 3810000"/>
                <a:gd name="connsiteY3-18" fmla="*/ 3810000 h 38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810000" h="3810000">
                  <a:moveTo>
                    <a:pt x="0" y="1905000"/>
                  </a:moveTo>
                  <a:cubicBezTo>
                    <a:pt x="0" y="852898"/>
                    <a:pt x="852898" y="0"/>
                    <a:pt x="1905000" y="0"/>
                  </a:cubicBezTo>
                  <a:cubicBezTo>
                    <a:pt x="2957102" y="0"/>
                    <a:pt x="3810000" y="852898"/>
                    <a:pt x="3810000" y="1905000"/>
                  </a:cubicBezTo>
                  <a:cubicBezTo>
                    <a:pt x="3810000" y="2957102"/>
                    <a:pt x="2957102" y="3810000"/>
                    <a:pt x="1905000" y="3810000"/>
                  </a:cubicBezTo>
                </a:path>
              </a:pathLst>
            </a:custGeom>
            <a:noFill/>
            <a:ln w="3175">
              <a:solidFill>
                <a:srgbClr val="333333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457190" y="2702560"/>
            <a:ext cx="12052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/>
              <a:t>需求分析</a:t>
            </a:r>
            <a:endParaRPr lang="zh-CN" altLang="en-US" sz="4000" b="1"/>
          </a:p>
        </p:txBody>
      </p:sp>
      <p:sp>
        <p:nvSpPr>
          <p:cNvPr id="10" name="文本框 9"/>
          <p:cNvSpPr txBox="1"/>
          <p:nvPr/>
        </p:nvSpPr>
        <p:spPr>
          <a:xfrm>
            <a:off x="1496695" y="1005205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243965" y="1193165"/>
            <a:ext cx="24003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/>
              <a:t>方便快捷</a:t>
            </a:r>
            <a:r>
              <a:rPr lang="zh-CN" altLang="en-US" sz="3200"/>
              <a:t>的选课系统</a:t>
            </a:r>
            <a:endParaRPr lang="zh-CN" altLang="en-US" sz="3200"/>
          </a:p>
        </p:txBody>
      </p:sp>
      <p:sp>
        <p:nvSpPr>
          <p:cNvPr id="18" name="文本框 17"/>
          <p:cNvSpPr txBox="1"/>
          <p:nvPr/>
        </p:nvSpPr>
        <p:spPr>
          <a:xfrm>
            <a:off x="1450340" y="3005455"/>
            <a:ext cx="21939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采用小程序的形式，不需要下载安装</a:t>
            </a:r>
            <a:r>
              <a:rPr lang="en-US" altLang="zh-CN"/>
              <a:t>app</a:t>
            </a:r>
            <a:r>
              <a:rPr lang="zh-CN" altLang="en-US"/>
              <a:t>，最多</a:t>
            </a:r>
            <a:r>
              <a:rPr lang="en-US" altLang="zh-CN"/>
              <a:t>4M</a:t>
            </a:r>
            <a:r>
              <a:rPr lang="zh-CN" altLang="en-US"/>
              <a:t>大小，跨平台，</a:t>
            </a:r>
            <a:r>
              <a:rPr lang="zh-CN" altLang="en-US"/>
              <a:t>更加方便用户随时</a:t>
            </a:r>
            <a:r>
              <a:rPr lang="zh-CN" altLang="en-US"/>
              <a:t>使用。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531225" y="1136015"/>
            <a:ext cx="23704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3200"/>
              <a:t>内容丰富的教育平台</a:t>
            </a:r>
            <a:endParaRPr lang="zh-CN" altLang="en-US" sz="3200"/>
          </a:p>
        </p:txBody>
      </p:sp>
      <p:sp>
        <p:nvSpPr>
          <p:cNvPr id="38" name="文本框 37"/>
          <p:cNvSpPr txBox="1"/>
          <p:nvPr/>
        </p:nvSpPr>
        <p:spPr>
          <a:xfrm>
            <a:off x="8665210" y="3006090"/>
            <a:ext cx="21018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采用android studio开发的安卓软件，内容大小随意，内容丰富，可以满足用户多方面的需求</a:t>
            </a:r>
            <a:endParaRPr lang="zh-CN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1" y="930464"/>
            <a:ext cx="5359636" cy="484511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6187639" y="3343275"/>
            <a:ext cx="177794" cy="177794"/>
          </a:xfrm>
          <a:prstGeom prst="ellipse">
            <a:avLst/>
          </a:pr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468597" y="2918364"/>
            <a:ext cx="3252416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100" dirty="0">
                <a:latin typeface="明兰" panose="02010600030101010101" pitchFamily="2" charset="-122"/>
                <a:ea typeface="明兰" panose="02010600030101010101" pitchFamily="2" charset="-122"/>
              </a:rPr>
              <a:t>技术简介</a:t>
            </a:r>
            <a:endParaRPr lang="zh-CN" altLang="en-US" sz="54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401609" y="3427881"/>
            <a:ext cx="6187639" cy="4291"/>
          </a:xfrm>
          <a:prstGeom prst="line">
            <a:avLst/>
          </a:prstGeom>
          <a:ln w="25400">
            <a:solidFill>
              <a:srgbClr val="0E0E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8566437" y="2660170"/>
            <a:ext cx="3871464" cy="1366210"/>
            <a:chOff x="2057454" y="2646587"/>
            <a:chExt cx="3871464" cy="1366210"/>
          </a:xfrm>
        </p:grpSpPr>
        <p:sp>
          <p:nvSpPr>
            <p:cNvPr id="17" name="椭圆 16"/>
            <p:cNvSpPr/>
            <p:nvPr/>
          </p:nvSpPr>
          <p:spPr>
            <a:xfrm>
              <a:off x="2462789" y="2751713"/>
              <a:ext cx="90000" cy="90000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3585145" y="3115424"/>
              <a:ext cx="86727" cy="86727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404884" y="3255982"/>
              <a:ext cx="83455" cy="83455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70425" y="3641186"/>
              <a:ext cx="80182" cy="8018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5595571" y="3274689"/>
              <a:ext cx="76909" cy="76909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883199" y="3467720"/>
              <a:ext cx="45719" cy="45719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01455" y="3552144"/>
              <a:ext cx="70364" cy="70364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443111" y="3945706"/>
              <a:ext cx="67091" cy="67091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2057454" y="2646587"/>
              <a:ext cx="63818" cy="63818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089738" y="3647569"/>
              <a:ext cx="60545" cy="60545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2779641" y="3085530"/>
              <a:ext cx="57273" cy="57273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971733" y="3576882"/>
              <a:ext cx="54000" cy="54000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71533" y="2929816"/>
            <a:ext cx="2720704" cy="871348"/>
            <a:chOff x="2133791" y="2806726"/>
            <a:chExt cx="3351856" cy="1073484"/>
          </a:xfrm>
        </p:grpSpPr>
        <p:sp>
          <p:nvSpPr>
            <p:cNvPr id="45" name="椭圆 44"/>
            <p:cNvSpPr/>
            <p:nvPr/>
          </p:nvSpPr>
          <p:spPr>
            <a:xfrm>
              <a:off x="2653368" y="2894140"/>
              <a:ext cx="53222" cy="53222"/>
            </a:xfrm>
            <a:prstGeom prst="ellipse">
              <a:avLst/>
            </a:prstGeom>
            <a:solidFill>
              <a:srgbClr val="0E0E0E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10450" y="3115424"/>
              <a:ext cx="53222" cy="53222"/>
            </a:xfrm>
            <a:prstGeom prst="ellipse">
              <a:avLst/>
            </a:prstGeom>
            <a:solidFill>
              <a:srgbClr val="0E0E0E">
                <a:alpha val="5636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795058" y="3166540"/>
              <a:ext cx="53222" cy="53222"/>
            </a:xfrm>
            <a:prstGeom prst="ellipse">
              <a:avLst/>
            </a:prstGeom>
            <a:solidFill>
              <a:srgbClr val="0E0E0E">
                <a:alpha val="527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672010" y="3635948"/>
              <a:ext cx="53222" cy="53222"/>
            </a:xfrm>
            <a:prstGeom prst="ellipse">
              <a:avLst/>
            </a:prstGeom>
            <a:solidFill>
              <a:srgbClr val="0E0E0E">
                <a:alpha val="4909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285021" y="3230316"/>
              <a:ext cx="53222" cy="53222"/>
            </a:xfrm>
            <a:prstGeom prst="ellipse">
              <a:avLst/>
            </a:prstGeom>
            <a:solidFill>
              <a:srgbClr val="0E0E0E">
                <a:alpha val="4545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432425" y="3479415"/>
              <a:ext cx="53222" cy="53222"/>
            </a:xfrm>
            <a:prstGeom prst="ellipse">
              <a:avLst/>
            </a:prstGeom>
            <a:solidFill>
              <a:srgbClr val="0E0E0E">
                <a:alpha val="418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4574638" y="3506114"/>
              <a:ext cx="53222" cy="53222"/>
            </a:xfrm>
            <a:prstGeom prst="ellipse">
              <a:avLst/>
            </a:prstGeom>
            <a:solidFill>
              <a:srgbClr val="0E0E0E">
                <a:alpha val="381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419641" y="3826988"/>
              <a:ext cx="53222" cy="53222"/>
            </a:xfrm>
            <a:prstGeom prst="ellipse">
              <a:avLst/>
            </a:prstGeom>
            <a:solidFill>
              <a:srgbClr val="0E0E0E">
                <a:alpha val="3454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2133791" y="2806726"/>
              <a:ext cx="53222" cy="53222"/>
            </a:xfrm>
            <a:prstGeom prst="ellipse">
              <a:avLst/>
            </a:prstGeom>
            <a:solidFill>
              <a:srgbClr val="0E0E0E">
                <a:alpha val="3090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061163" y="3609469"/>
              <a:ext cx="53222" cy="53222"/>
            </a:xfrm>
            <a:prstGeom prst="ellipse">
              <a:avLst/>
            </a:prstGeom>
            <a:solidFill>
              <a:srgbClr val="0E0E0E">
                <a:alpha val="2727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2810121" y="3085530"/>
              <a:ext cx="53222" cy="53222"/>
            </a:xfrm>
            <a:prstGeom prst="ellipse">
              <a:avLst/>
            </a:prstGeom>
            <a:solidFill>
              <a:srgbClr val="0E0E0E">
                <a:alpha val="2363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4971734" y="3614433"/>
              <a:ext cx="53222" cy="53222"/>
            </a:xfrm>
            <a:prstGeom prst="ellipse">
              <a:avLst/>
            </a:prstGeom>
            <a:solidFill>
              <a:srgbClr val="0E0E0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6676000" y="2301298"/>
            <a:ext cx="35221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2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198796" y="3805400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-5400000">
            <a:off x="-75123" y="-182547"/>
            <a:ext cx="478489" cy="560847"/>
            <a:chOff x="758562" y="2561597"/>
            <a:chExt cx="423517" cy="496415"/>
          </a:xfrm>
        </p:grpSpPr>
        <p:sp>
          <p:nvSpPr>
            <p:cNvPr id="36" name="任意多边形 35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 rot="-5400000">
            <a:off x="9429417" y="6441374"/>
            <a:ext cx="300471" cy="352188"/>
            <a:chOff x="758562" y="2561597"/>
            <a:chExt cx="423517" cy="496415"/>
          </a:xfrm>
        </p:grpSpPr>
        <p:sp>
          <p:nvSpPr>
            <p:cNvPr id="43" name="任意多边形 42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714644" y="6429794"/>
            <a:ext cx="478489" cy="560847"/>
            <a:chOff x="758562" y="2561597"/>
            <a:chExt cx="423517" cy="496415"/>
          </a:xfrm>
        </p:grpSpPr>
        <p:sp>
          <p:nvSpPr>
            <p:cNvPr id="65" name="任意多边形 6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569" y="292907"/>
            <a:ext cx="290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相关</a:t>
            </a:r>
            <a:r>
              <a:rPr lang="zh-CN" altLang="en-US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技术简介</a:t>
            </a:r>
            <a:endParaRPr lang="zh-CN" altLang="en-US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060825" y="1399540"/>
            <a:ext cx="67163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开发工具：微信开发者工具</a:t>
            </a:r>
            <a:endParaRPr lang="zh-CN" altLang="en-US"/>
          </a:p>
          <a:p>
            <a:r>
              <a:rPr lang="zh-CN" altLang="en-US"/>
              <a:t>开发语言：</a:t>
            </a:r>
            <a:r>
              <a:rPr lang="en-US" altLang="zh-CN"/>
              <a:t>Javascript</a:t>
            </a:r>
            <a:endParaRPr lang="en-US" altLang="zh-CN"/>
          </a:p>
          <a:p>
            <a:r>
              <a:rPr lang="zh-CN" altLang="en-US"/>
              <a:t>前端</a:t>
            </a:r>
            <a:r>
              <a:rPr lang="zh-CN" altLang="zh-CN" dirty="0">
                <a:sym typeface="+mn-ea"/>
              </a:rPr>
              <a:t>页面：逻辑层（</a:t>
            </a:r>
            <a:r>
              <a:rPr lang="en-US" altLang="zh-CN" dirty="0">
                <a:sym typeface="+mn-ea"/>
              </a:rPr>
              <a:t>Model</a:t>
            </a:r>
            <a:r>
              <a:rPr lang="zh-CN" altLang="zh-CN" dirty="0">
                <a:sym typeface="+mn-ea"/>
              </a:rPr>
              <a:t>）的</a:t>
            </a:r>
            <a:r>
              <a:rPr lang="en-US" altLang="zh-CN">
                <a:sym typeface="+mn-ea"/>
              </a:rPr>
              <a:t>Javascript</a:t>
            </a:r>
            <a:r>
              <a:rPr lang="zh-CN" altLang="en-US">
                <a:sym typeface="+mn-ea"/>
              </a:rPr>
              <a:t>的脚本文件与调用的</a:t>
            </a:r>
            <a:r>
              <a:rPr lang="en-US" altLang="zh-CN">
                <a:sym typeface="+mn-ea"/>
              </a:rPr>
              <a:t>api</a:t>
            </a:r>
            <a:r>
              <a:rPr lang="zh-CN" altLang="en-US">
                <a:sym typeface="+mn-ea"/>
              </a:rPr>
              <a:t>所带的逻辑指挥视图层中的</a:t>
            </a:r>
            <a:r>
              <a:rPr lang="en-US" altLang="zh-CN">
                <a:sym typeface="+mn-ea"/>
              </a:rPr>
              <a:t>wxml</a:t>
            </a:r>
            <a:r>
              <a:rPr lang="zh-CN" altLang="en-US">
                <a:sym typeface="+mn-ea"/>
              </a:rPr>
              <a:t>（类似</a:t>
            </a:r>
            <a:r>
              <a:rPr lang="en-US" altLang="zh-CN">
                <a:sym typeface="+mn-ea"/>
              </a:rPr>
              <a:t>html</a:t>
            </a:r>
            <a:r>
              <a:rPr lang="zh-CN" altLang="en-US">
                <a:sym typeface="+mn-ea"/>
              </a:rPr>
              <a:t>）标记文档以及</a:t>
            </a:r>
            <a:r>
              <a:rPr lang="en-US" altLang="zh-CN">
                <a:sym typeface="+mn-ea"/>
              </a:rPr>
              <a:t>wxss</a:t>
            </a:r>
            <a:r>
              <a:rPr lang="zh-CN" altLang="en-US">
                <a:sym typeface="+mn-ea"/>
              </a:rPr>
              <a:t>（类似</a:t>
            </a:r>
            <a:r>
              <a:rPr lang="en-US" altLang="zh-CN">
                <a:sym typeface="+mn-ea"/>
              </a:rPr>
              <a:t>css</a:t>
            </a:r>
            <a:r>
              <a:rPr lang="zh-CN" altLang="en-US">
                <a:sym typeface="+mn-ea"/>
              </a:rPr>
              <a:t>）样式文件</a:t>
            </a:r>
            <a:endParaRPr lang="zh-CN" altLang="en-US"/>
          </a:p>
          <a:p>
            <a:r>
              <a:rPr lang="zh-CN" altLang="en-US"/>
              <a:t>后端</a:t>
            </a:r>
            <a:r>
              <a:rPr lang="zh-CN" altLang="en-US"/>
              <a:t>数据库： 云开发自带的</a:t>
            </a:r>
            <a:r>
              <a:rPr lang="zh-CN" altLang="en-US"/>
              <a:t>NoSQL （Not Only SQL）数据库方案中的 MongoDB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01485" y="877570"/>
            <a:ext cx="1428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小程序</a:t>
            </a:r>
            <a:endParaRPr lang="zh-CN" altLang="en-US" sz="2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8980" y="3650615"/>
            <a:ext cx="4086225" cy="25590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569" y="292907"/>
            <a:ext cx="2902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100" dirty="0">
                <a:latin typeface="明兰" panose="02010600030101010101" pitchFamily="2" charset="-122"/>
                <a:ea typeface="明兰" panose="02010600030101010101" pitchFamily="2" charset="-122"/>
              </a:rPr>
              <a:t>相关</a:t>
            </a:r>
            <a:r>
              <a:rPr lang="zh-CN" altLang="en-US" sz="32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技术简介</a:t>
            </a:r>
            <a:endParaRPr lang="zh-CN" altLang="en-US" sz="32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-5400000">
            <a:off x="496838" y="373797"/>
            <a:ext cx="379151" cy="444411"/>
            <a:chOff x="758562" y="2561597"/>
            <a:chExt cx="423517" cy="496415"/>
          </a:xfrm>
        </p:grpSpPr>
        <p:sp>
          <p:nvSpPr>
            <p:cNvPr id="21" name="任意多边形 20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060825" y="1399540"/>
            <a:ext cx="67163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开发工具：</a:t>
            </a:r>
            <a:r>
              <a:rPr lang="zh-CN" altLang="en-US">
                <a:sym typeface="+mn-ea"/>
              </a:rPr>
              <a:t>android studio</a:t>
            </a:r>
            <a:endParaRPr lang="zh-CN" altLang="en-US"/>
          </a:p>
          <a:p>
            <a:r>
              <a:rPr lang="zh-CN" altLang="en-US"/>
              <a:t>开发语言：</a:t>
            </a:r>
            <a:r>
              <a:rPr lang="en-US" altLang="zh-CN"/>
              <a:t>Java</a:t>
            </a:r>
            <a:endParaRPr lang="en-US" altLang="zh-CN"/>
          </a:p>
          <a:p>
            <a:r>
              <a:rPr lang="zh-CN" altLang="en-US"/>
              <a:t>前端</a:t>
            </a:r>
            <a:r>
              <a:rPr lang="zh-CN" altLang="zh-CN" dirty="0">
                <a:sym typeface="+mn-ea"/>
              </a:rPr>
              <a:t>页面：</a:t>
            </a:r>
            <a:r>
              <a:rPr lang="zh-CN" altLang="en-US">
                <a:sym typeface="+mn-ea"/>
              </a:rPr>
              <a:t>视图层中的</a:t>
            </a:r>
            <a:r>
              <a:rPr lang="en-US" altLang="zh-CN">
                <a:sym typeface="+mn-ea"/>
              </a:rPr>
              <a:t>x</a:t>
            </a:r>
            <a:r>
              <a:rPr lang="en-US" altLang="zh-CN">
                <a:sym typeface="+mn-ea"/>
              </a:rPr>
              <a:t>ml</a:t>
            </a:r>
            <a:r>
              <a:rPr lang="zh-CN" altLang="en-US">
                <a:sym typeface="+mn-ea"/>
              </a:rPr>
              <a:t>（类似</a:t>
            </a:r>
            <a:r>
              <a:rPr lang="en-US" altLang="zh-CN">
                <a:sym typeface="+mn-ea"/>
              </a:rPr>
              <a:t>html</a:t>
            </a:r>
            <a:r>
              <a:rPr lang="zh-CN" altLang="en-US">
                <a:sym typeface="+mn-ea"/>
              </a:rPr>
              <a:t>）标记文档</a:t>
            </a:r>
            <a:r>
              <a:rPr lang="zh-CN" altLang="en-US"/>
              <a:t>后端</a:t>
            </a:r>
            <a:endParaRPr lang="zh-CN" altLang="en-US"/>
          </a:p>
          <a:p>
            <a:r>
              <a:rPr lang="zh-CN" altLang="en-US"/>
              <a:t>数据库：</a:t>
            </a:r>
            <a:r>
              <a:rPr lang="en-US" altLang="zh-CN"/>
              <a:t>andorid</a:t>
            </a:r>
            <a:r>
              <a:rPr lang="zh-CN" altLang="en-US"/>
              <a:t>自带的</a:t>
            </a:r>
            <a:r>
              <a:rPr lang="en-US" altLang="zh-CN"/>
              <a:t>sqlite</a:t>
            </a:r>
            <a:r>
              <a:rPr lang="zh-CN" altLang="en-US"/>
              <a:t>数据库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01485" y="877570"/>
            <a:ext cx="1428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app</a:t>
            </a:r>
            <a:endParaRPr lang="en-US" altLang="zh-CN" sz="2800" b="1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9710" y="748371"/>
            <a:ext cx="5359636" cy="48451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544009" y="2703348"/>
            <a:ext cx="6365433" cy="1366210"/>
            <a:chOff x="0" y="2703348"/>
            <a:chExt cx="6365433" cy="1366210"/>
          </a:xfrm>
        </p:grpSpPr>
        <p:sp>
          <p:nvSpPr>
            <p:cNvPr id="35" name="椭圆 34"/>
            <p:cNvSpPr/>
            <p:nvPr/>
          </p:nvSpPr>
          <p:spPr>
            <a:xfrm>
              <a:off x="6187639" y="3343275"/>
              <a:ext cx="177794" cy="177794"/>
            </a:xfrm>
            <a:prstGeom prst="ellipse">
              <a:avLst/>
            </a:prstGeom>
            <a:solidFill>
              <a:srgbClr val="0E0E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 flipV="1">
              <a:off x="0" y="3432172"/>
              <a:ext cx="6187639" cy="4291"/>
            </a:xfrm>
            <a:prstGeom prst="line">
              <a:avLst/>
            </a:prstGeom>
            <a:ln w="25400">
              <a:solidFill>
                <a:srgbClr val="0E0E0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任意多边形 36"/>
            <p:cNvSpPr/>
            <p:nvPr/>
          </p:nvSpPr>
          <p:spPr>
            <a:xfrm>
              <a:off x="3274470" y="3467103"/>
              <a:ext cx="2611980" cy="295274"/>
            </a:xfrm>
            <a:custGeom>
              <a:avLst/>
              <a:gdLst>
                <a:gd name="connsiteX0" fmla="*/ 309563 w 2371725"/>
                <a:gd name="connsiteY0" fmla="*/ 123825 h 280987"/>
                <a:gd name="connsiteX1" fmla="*/ 2371725 w 2371725"/>
                <a:gd name="connsiteY1" fmla="*/ 0 h 280987"/>
                <a:gd name="connsiteX2" fmla="*/ 2243138 w 2371725"/>
                <a:gd name="connsiteY2" fmla="*/ 252412 h 280987"/>
                <a:gd name="connsiteX3" fmla="*/ 0 w 2371725"/>
                <a:gd name="connsiteY3" fmla="*/ 280987 h 280987"/>
                <a:gd name="connsiteX4" fmla="*/ 309563 w 2371725"/>
                <a:gd name="connsiteY4" fmla="*/ 123825 h 280987"/>
                <a:gd name="connsiteX0-1" fmla="*/ 309563 w 2371725"/>
                <a:gd name="connsiteY0-2" fmla="*/ 123825 h 280987"/>
                <a:gd name="connsiteX1-3" fmla="*/ 2371725 w 2371725"/>
                <a:gd name="connsiteY1-4" fmla="*/ 0 h 280987"/>
                <a:gd name="connsiteX2-5" fmla="*/ 2243138 w 2371725"/>
                <a:gd name="connsiteY2-6" fmla="*/ 252412 h 280987"/>
                <a:gd name="connsiteX3-7" fmla="*/ 0 w 2371725"/>
                <a:gd name="connsiteY3-8" fmla="*/ 280987 h 280987"/>
                <a:gd name="connsiteX4-9" fmla="*/ 309563 w 2371725"/>
                <a:gd name="connsiteY4-10" fmla="*/ 123825 h 280987"/>
                <a:gd name="connsiteX0-11" fmla="*/ 309563 w 2371725"/>
                <a:gd name="connsiteY0-12" fmla="*/ 123825 h 280987"/>
                <a:gd name="connsiteX1-13" fmla="*/ 2371725 w 2371725"/>
                <a:gd name="connsiteY1-14" fmla="*/ 0 h 280987"/>
                <a:gd name="connsiteX2-15" fmla="*/ 2243138 w 2371725"/>
                <a:gd name="connsiteY2-16" fmla="*/ 252412 h 280987"/>
                <a:gd name="connsiteX3-17" fmla="*/ 0 w 2371725"/>
                <a:gd name="connsiteY3-18" fmla="*/ 280987 h 280987"/>
                <a:gd name="connsiteX4-19" fmla="*/ 309563 w 2371725"/>
                <a:gd name="connsiteY4-20" fmla="*/ 123825 h 280987"/>
                <a:gd name="connsiteX0-21" fmla="*/ 300038 w 2371725"/>
                <a:gd name="connsiteY0-22" fmla="*/ 90488 h 280987"/>
                <a:gd name="connsiteX1-23" fmla="*/ 2371725 w 2371725"/>
                <a:gd name="connsiteY1-24" fmla="*/ 0 h 280987"/>
                <a:gd name="connsiteX2-25" fmla="*/ 2243138 w 2371725"/>
                <a:gd name="connsiteY2-26" fmla="*/ 252412 h 280987"/>
                <a:gd name="connsiteX3-27" fmla="*/ 0 w 2371725"/>
                <a:gd name="connsiteY3-28" fmla="*/ 280987 h 280987"/>
                <a:gd name="connsiteX4-29" fmla="*/ 300038 w 2371725"/>
                <a:gd name="connsiteY4-30" fmla="*/ 90488 h 280987"/>
                <a:gd name="connsiteX0-31" fmla="*/ 300038 w 2371725"/>
                <a:gd name="connsiteY0-32" fmla="*/ 90488 h 280987"/>
                <a:gd name="connsiteX1-33" fmla="*/ 2371725 w 2371725"/>
                <a:gd name="connsiteY1-34" fmla="*/ 0 h 280987"/>
                <a:gd name="connsiteX2-35" fmla="*/ 2243138 w 2371725"/>
                <a:gd name="connsiteY2-36" fmla="*/ 252412 h 280987"/>
                <a:gd name="connsiteX3-37" fmla="*/ 0 w 2371725"/>
                <a:gd name="connsiteY3-38" fmla="*/ 280987 h 280987"/>
                <a:gd name="connsiteX4-39" fmla="*/ 300038 w 2371725"/>
                <a:gd name="connsiteY4-40" fmla="*/ 90488 h 280987"/>
                <a:gd name="connsiteX0-41" fmla="*/ 300038 w 2362200"/>
                <a:gd name="connsiteY0-42" fmla="*/ 104775 h 295274"/>
                <a:gd name="connsiteX1-43" fmla="*/ 2362200 w 2362200"/>
                <a:gd name="connsiteY1-44" fmla="*/ 0 h 295274"/>
                <a:gd name="connsiteX2-45" fmla="*/ 2243138 w 2362200"/>
                <a:gd name="connsiteY2-46" fmla="*/ 266699 h 295274"/>
                <a:gd name="connsiteX3-47" fmla="*/ 0 w 2362200"/>
                <a:gd name="connsiteY3-48" fmla="*/ 295274 h 295274"/>
                <a:gd name="connsiteX4-49" fmla="*/ 300038 w 2362200"/>
                <a:gd name="connsiteY4-50" fmla="*/ 104775 h 295274"/>
                <a:gd name="connsiteX0-51" fmla="*/ 36513 w 2362200"/>
                <a:gd name="connsiteY0-52" fmla="*/ 130175 h 295274"/>
                <a:gd name="connsiteX1-53" fmla="*/ 2362200 w 2362200"/>
                <a:gd name="connsiteY1-54" fmla="*/ 0 h 295274"/>
                <a:gd name="connsiteX2-55" fmla="*/ 2243138 w 2362200"/>
                <a:gd name="connsiteY2-56" fmla="*/ 266699 h 295274"/>
                <a:gd name="connsiteX3-57" fmla="*/ 0 w 2362200"/>
                <a:gd name="connsiteY3-58" fmla="*/ 295274 h 295274"/>
                <a:gd name="connsiteX4-59" fmla="*/ 36513 w 2362200"/>
                <a:gd name="connsiteY4-60" fmla="*/ 130175 h 295274"/>
                <a:gd name="connsiteX0-61" fmla="*/ 69537 w 2395224"/>
                <a:gd name="connsiteY0-62" fmla="*/ 130175 h 295274"/>
                <a:gd name="connsiteX1-63" fmla="*/ 2395224 w 2395224"/>
                <a:gd name="connsiteY1-64" fmla="*/ 0 h 295274"/>
                <a:gd name="connsiteX2-65" fmla="*/ 2276162 w 2395224"/>
                <a:gd name="connsiteY2-66" fmla="*/ 266699 h 295274"/>
                <a:gd name="connsiteX3-67" fmla="*/ 33024 w 2395224"/>
                <a:gd name="connsiteY3-68" fmla="*/ 295274 h 295274"/>
                <a:gd name="connsiteX4-69" fmla="*/ 69537 w 2395224"/>
                <a:gd name="connsiteY4-70" fmla="*/ 130175 h 295274"/>
                <a:gd name="connsiteX0-71" fmla="*/ 69537 w 2595249"/>
                <a:gd name="connsiteY0-72" fmla="*/ 130175 h 295274"/>
                <a:gd name="connsiteX1-73" fmla="*/ 2595249 w 2595249"/>
                <a:gd name="connsiteY1-74" fmla="*/ 0 h 295274"/>
                <a:gd name="connsiteX2-75" fmla="*/ 2276162 w 2595249"/>
                <a:gd name="connsiteY2-76" fmla="*/ 266699 h 295274"/>
                <a:gd name="connsiteX3-77" fmla="*/ 33024 w 2595249"/>
                <a:gd name="connsiteY3-78" fmla="*/ 295274 h 295274"/>
                <a:gd name="connsiteX4-79" fmla="*/ 69537 w 2595249"/>
                <a:gd name="connsiteY4-80" fmla="*/ 130175 h 295274"/>
                <a:gd name="connsiteX0-81" fmla="*/ 69537 w 2595249"/>
                <a:gd name="connsiteY0-82" fmla="*/ 130175 h 295274"/>
                <a:gd name="connsiteX1-83" fmla="*/ 2595249 w 2595249"/>
                <a:gd name="connsiteY1-84" fmla="*/ 0 h 295274"/>
                <a:gd name="connsiteX2-85" fmla="*/ 2276162 w 2595249"/>
                <a:gd name="connsiteY2-86" fmla="*/ 266699 h 295274"/>
                <a:gd name="connsiteX3-87" fmla="*/ 33024 w 2595249"/>
                <a:gd name="connsiteY3-88" fmla="*/ 295274 h 295274"/>
                <a:gd name="connsiteX4-89" fmla="*/ 69537 w 2595249"/>
                <a:gd name="connsiteY4-90" fmla="*/ 130175 h 295274"/>
                <a:gd name="connsiteX0-91" fmla="*/ 62456 w 2611980"/>
                <a:gd name="connsiteY0-92" fmla="*/ 139700 h 295274"/>
                <a:gd name="connsiteX1-93" fmla="*/ 2611980 w 2611980"/>
                <a:gd name="connsiteY1-94" fmla="*/ 0 h 295274"/>
                <a:gd name="connsiteX2-95" fmla="*/ 2292893 w 2611980"/>
                <a:gd name="connsiteY2-96" fmla="*/ 266699 h 295274"/>
                <a:gd name="connsiteX3-97" fmla="*/ 49755 w 2611980"/>
                <a:gd name="connsiteY3-98" fmla="*/ 295274 h 295274"/>
                <a:gd name="connsiteX4-99" fmla="*/ 62456 w 2611980"/>
                <a:gd name="connsiteY4-100" fmla="*/ 139700 h 295274"/>
                <a:gd name="connsiteX0-101" fmla="*/ 62456 w 2611980"/>
                <a:gd name="connsiteY0-102" fmla="*/ 139700 h 295274"/>
                <a:gd name="connsiteX1-103" fmla="*/ 2611980 w 2611980"/>
                <a:gd name="connsiteY1-104" fmla="*/ 0 h 295274"/>
                <a:gd name="connsiteX2-105" fmla="*/ 2292893 w 2611980"/>
                <a:gd name="connsiteY2-106" fmla="*/ 266699 h 295274"/>
                <a:gd name="connsiteX3-107" fmla="*/ 49755 w 2611980"/>
                <a:gd name="connsiteY3-108" fmla="*/ 295274 h 295274"/>
                <a:gd name="connsiteX4-109" fmla="*/ 62456 w 2611980"/>
                <a:gd name="connsiteY4-110" fmla="*/ 139700 h 2952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11980" h="295274">
                  <a:moveTo>
                    <a:pt x="62456" y="139700"/>
                  </a:moveTo>
                  <a:cubicBezTo>
                    <a:pt x="792706" y="60326"/>
                    <a:pt x="1562642" y="3175"/>
                    <a:pt x="2611980" y="0"/>
                  </a:cubicBezTo>
                  <a:lnTo>
                    <a:pt x="2292893" y="266699"/>
                  </a:lnTo>
                  <a:lnTo>
                    <a:pt x="49755" y="295274"/>
                  </a:lnTo>
                  <a:cubicBezTo>
                    <a:pt x="61926" y="240241"/>
                    <a:pt x="-76715" y="191558"/>
                    <a:pt x="62456" y="1397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057454" y="2703348"/>
              <a:ext cx="3871464" cy="1366210"/>
              <a:chOff x="2057454" y="2646587"/>
              <a:chExt cx="3871464" cy="1366210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462789" y="2751713"/>
                <a:ext cx="90000" cy="90000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3585145" y="3115424"/>
                <a:ext cx="86727" cy="86727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404884" y="3255982"/>
                <a:ext cx="83455" cy="83455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570425" y="3641186"/>
                <a:ext cx="80182" cy="8018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5595571" y="3274689"/>
                <a:ext cx="76909" cy="76909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883199" y="3467720"/>
                <a:ext cx="45719" cy="45719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01455" y="3552144"/>
                <a:ext cx="70364" cy="70364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443111" y="3945706"/>
                <a:ext cx="67091" cy="67091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2057454" y="2646587"/>
                <a:ext cx="63818" cy="63818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89738" y="3647569"/>
                <a:ext cx="60545" cy="60545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2779641" y="3085530"/>
                <a:ext cx="57273" cy="57273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4971733" y="3576882"/>
                <a:ext cx="54000" cy="54000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2662550" y="2972994"/>
              <a:ext cx="2720704" cy="871348"/>
              <a:chOff x="2133791" y="2806726"/>
              <a:chExt cx="3351856" cy="1073484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653368" y="2894140"/>
                <a:ext cx="53222" cy="53222"/>
              </a:xfrm>
              <a:prstGeom prst="ellipse">
                <a:avLst/>
              </a:prstGeom>
              <a:solidFill>
                <a:srgbClr val="0E0E0E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810450" y="3115424"/>
                <a:ext cx="53222" cy="53222"/>
              </a:xfrm>
              <a:prstGeom prst="ellipse">
                <a:avLst/>
              </a:prstGeom>
              <a:solidFill>
                <a:srgbClr val="0E0E0E">
                  <a:alpha val="5636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4795058" y="3166540"/>
                <a:ext cx="53222" cy="53222"/>
              </a:xfrm>
              <a:prstGeom prst="ellipse">
                <a:avLst/>
              </a:prstGeom>
              <a:solidFill>
                <a:srgbClr val="0E0E0E">
                  <a:alpha val="5272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72010" y="3635948"/>
                <a:ext cx="53222" cy="53222"/>
              </a:xfrm>
              <a:prstGeom prst="ellipse">
                <a:avLst/>
              </a:prstGeom>
              <a:solidFill>
                <a:srgbClr val="0E0E0E">
                  <a:alpha val="4909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285021" y="3230316"/>
                <a:ext cx="53222" cy="53222"/>
              </a:xfrm>
              <a:prstGeom prst="ellipse">
                <a:avLst/>
              </a:prstGeom>
              <a:solidFill>
                <a:srgbClr val="0E0E0E">
                  <a:alpha val="4545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432425" y="3479415"/>
                <a:ext cx="53222" cy="53222"/>
              </a:xfrm>
              <a:prstGeom prst="ellipse">
                <a:avLst/>
              </a:prstGeom>
              <a:solidFill>
                <a:srgbClr val="0E0E0E">
                  <a:alpha val="418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574638" y="3506114"/>
                <a:ext cx="53222" cy="53222"/>
              </a:xfrm>
              <a:prstGeom prst="ellipse">
                <a:avLst/>
              </a:prstGeom>
              <a:solidFill>
                <a:srgbClr val="0E0E0E">
                  <a:alpha val="381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419641" y="3826988"/>
                <a:ext cx="53222" cy="53222"/>
              </a:xfrm>
              <a:prstGeom prst="ellipse">
                <a:avLst/>
              </a:prstGeom>
              <a:solidFill>
                <a:srgbClr val="0E0E0E">
                  <a:alpha val="34545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133791" y="2806726"/>
                <a:ext cx="53222" cy="53222"/>
              </a:xfrm>
              <a:prstGeom prst="ellipse">
                <a:avLst/>
              </a:prstGeom>
              <a:solidFill>
                <a:srgbClr val="0E0E0E">
                  <a:alpha val="3090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061163" y="3609469"/>
                <a:ext cx="53222" cy="53222"/>
              </a:xfrm>
              <a:prstGeom prst="ellipse">
                <a:avLst/>
              </a:prstGeom>
              <a:solidFill>
                <a:srgbClr val="0E0E0E">
                  <a:alpha val="2727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2810121" y="3085530"/>
                <a:ext cx="53222" cy="53222"/>
              </a:xfrm>
              <a:prstGeom prst="ellipse">
                <a:avLst/>
              </a:prstGeom>
              <a:solidFill>
                <a:srgbClr val="0E0E0E">
                  <a:alpha val="2363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971734" y="3614433"/>
                <a:ext cx="53222" cy="53222"/>
              </a:xfrm>
              <a:prstGeom prst="ellipse">
                <a:avLst/>
              </a:prstGeom>
              <a:solidFill>
                <a:srgbClr val="0E0E0E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84639" y="2211267"/>
            <a:ext cx="352211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100" dirty="0">
                <a:latin typeface="明兰" panose="02010600030101010101" pitchFamily="2" charset="-122"/>
                <a:ea typeface="明兰" panose="02010600030101010101" pitchFamily="2" charset="-122"/>
              </a:rPr>
              <a:t>Part </a:t>
            </a:r>
            <a:r>
              <a:rPr lang="en-US" altLang="zh-CN" sz="11500" spc="100" dirty="0">
                <a:latin typeface="明兰" panose="02010600030101010101" pitchFamily="2" charset="-122"/>
                <a:ea typeface="明兰" panose="02010600030101010101" pitchFamily="2" charset="-122"/>
              </a:rPr>
              <a:t>3</a:t>
            </a:r>
            <a:endParaRPr lang="zh-CN" altLang="en-US" sz="6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377977" y="4002467"/>
            <a:ext cx="365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100" dirty="0" smtClean="0">
                <a:latin typeface="明兰" panose="02010600030101010101" pitchFamily="2" charset="-122"/>
                <a:ea typeface="明兰" panose="02010600030101010101" pitchFamily="2" charset="-122"/>
              </a:rPr>
              <a:t>界面介绍</a:t>
            </a:r>
            <a:endParaRPr lang="zh-CN" altLang="en-US" sz="3600" spc="100" dirty="0">
              <a:latin typeface="明兰" panose="02010600030101010101" pitchFamily="2" charset="-122"/>
              <a:ea typeface="明兰" panose="02010600030101010101" pitchFamily="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440117" y="4626637"/>
            <a:ext cx="316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Introduction</a:t>
            </a:r>
            <a:endParaRPr lang="zh-CN" altLang="en-US" sz="1400" spc="3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 rot="-5400000">
            <a:off x="7664596" y="-280424"/>
            <a:ext cx="478489" cy="560847"/>
            <a:chOff x="758562" y="2561597"/>
            <a:chExt cx="423517" cy="496415"/>
          </a:xfrm>
        </p:grpSpPr>
        <p:sp>
          <p:nvSpPr>
            <p:cNvPr id="45" name="任意多边形 44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-5400000">
            <a:off x="11746772" y="6396336"/>
            <a:ext cx="300471" cy="352188"/>
            <a:chOff x="758562" y="2561597"/>
            <a:chExt cx="423517" cy="496415"/>
          </a:xfrm>
        </p:grpSpPr>
        <p:sp>
          <p:nvSpPr>
            <p:cNvPr id="52" name="任意多边形 5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1952755" y="5772966"/>
            <a:ext cx="478489" cy="560847"/>
            <a:chOff x="758562" y="2561597"/>
            <a:chExt cx="423517" cy="496415"/>
          </a:xfrm>
        </p:grpSpPr>
        <p:sp>
          <p:nvSpPr>
            <p:cNvPr id="82" name="任意多边形 81"/>
            <p:cNvSpPr/>
            <p:nvPr/>
          </p:nvSpPr>
          <p:spPr>
            <a:xfrm>
              <a:off x="769620" y="2581275"/>
              <a:ext cx="400050" cy="457200"/>
            </a:xfrm>
            <a:custGeom>
              <a:avLst/>
              <a:gdLst>
                <a:gd name="connsiteX0" fmla="*/ 11430 w 400050"/>
                <a:gd name="connsiteY0" fmla="*/ 346710 h 457200"/>
                <a:gd name="connsiteX1" fmla="*/ 0 w 400050"/>
                <a:gd name="connsiteY1" fmla="*/ 102870 h 457200"/>
                <a:gd name="connsiteX2" fmla="*/ 194310 w 400050"/>
                <a:gd name="connsiteY2" fmla="*/ 0 h 457200"/>
                <a:gd name="connsiteX3" fmla="*/ 400050 w 400050"/>
                <a:gd name="connsiteY3" fmla="*/ 100965 h 457200"/>
                <a:gd name="connsiteX4" fmla="*/ 398145 w 400050"/>
                <a:gd name="connsiteY4" fmla="*/ 342900 h 457200"/>
                <a:gd name="connsiteX5" fmla="*/ 200025 w 400050"/>
                <a:gd name="connsiteY5" fmla="*/ 457200 h 457200"/>
                <a:gd name="connsiteX6" fmla="*/ 11430 w 400050"/>
                <a:gd name="connsiteY6" fmla="*/ 34671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0050" h="457200">
                  <a:moveTo>
                    <a:pt x="11430" y="346710"/>
                  </a:moveTo>
                  <a:lnTo>
                    <a:pt x="0" y="102870"/>
                  </a:lnTo>
                  <a:lnTo>
                    <a:pt x="194310" y="0"/>
                  </a:lnTo>
                  <a:lnTo>
                    <a:pt x="400050" y="100965"/>
                  </a:lnTo>
                  <a:lnTo>
                    <a:pt x="398145" y="342900"/>
                  </a:lnTo>
                  <a:lnTo>
                    <a:pt x="200025" y="457200"/>
                  </a:lnTo>
                  <a:lnTo>
                    <a:pt x="11430" y="34671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819997" y="2563286"/>
              <a:ext cx="356155" cy="297401"/>
            </a:xfrm>
            <a:custGeom>
              <a:avLst/>
              <a:gdLst>
                <a:gd name="connsiteX0" fmla="*/ 53340 w 161925"/>
                <a:gd name="connsiteY0" fmla="*/ 0 h 102870"/>
                <a:gd name="connsiteX1" fmla="*/ 0 w 161925"/>
                <a:gd name="connsiteY1" fmla="*/ 100965 h 102870"/>
                <a:gd name="connsiteX2" fmla="*/ 112395 w 161925"/>
                <a:gd name="connsiteY2" fmla="*/ 102870 h 102870"/>
                <a:gd name="connsiteX3" fmla="*/ 161925 w 161925"/>
                <a:gd name="connsiteY3" fmla="*/ 26670 h 102870"/>
                <a:gd name="connsiteX4" fmla="*/ 53340 w 161925"/>
                <a:gd name="connsiteY4" fmla="*/ 0 h 102870"/>
                <a:gd name="connsiteX0-1" fmla="*/ 71987 w 161925"/>
                <a:gd name="connsiteY0-2" fmla="*/ 0 h 126282"/>
                <a:gd name="connsiteX1-3" fmla="*/ 0 w 161925"/>
                <a:gd name="connsiteY1-4" fmla="*/ 124377 h 126282"/>
                <a:gd name="connsiteX2-5" fmla="*/ 112395 w 161925"/>
                <a:gd name="connsiteY2-6" fmla="*/ 126282 h 126282"/>
                <a:gd name="connsiteX3-7" fmla="*/ 161925 w 161925"/>
                <a:gd name="connsiteY3-8" fmla="*/ 50082 h 126282"/>
                <a:gd name="connsiteX4-9" fmla="*/ 71987 w 161925"/>
                <a:gd name="connsiteY4-10" fmla="*/ 0 h 126282"/>
                <a:gd name="connsiteX0-11" fmla="*/ 71987 w 172492"/>
                <a:gd name="connsiteY0-12" fmla="*/ 0 h 126282"/>
                <a:gd name="connsiteX1-13" fmla="*/ 0 w 172492"/>
                <a:gd name="connsiteY1-14" fmla="*/ 124377 h 126282"/>
                <a:gd name="connsiteX2-15" fmla="*/ 112395 w 172492"/>
                <a:gd name="connsiteY2-16" fmla="*/ 126282 h 126282"/>
                <a:gd name="connsiteX3-17" fmla="*/ 172492 w 172492"/>
                <a:gd name="connsiteY3-18" fmla="*/ 42002 h 126282"/>
                <a:gd name="connsiteX4-19" fmla="*/ 71987 w 172492"/>
                <a:gd name="connsiteY4-20" fmla="*/ 0 h 1262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2492" h="126282">
                  <a:moveTo>
                    <a:pt x="71987" y="0"/>
                  </a:moveTo>
                  <a:lnTo>
                    <a:pt x="0" y="124377"/>
                  </a:lnTo>
                  <a:lnTo>
                    <a:pt x="112395" y="126282"/>
                  </a:lnTo>
                  <a:lnTo>
                    <a:pt x="172492" y="42002"/>
                  </a:lnTo>
                  <a:lnTo>
                    <a:pt x="71987" y="0"/>
                  </a:lnTo>
                  <a:close/>
                </a:path>
              </a:pathLst>
            </a:custGeom>
            <a:solidFill>
              <a:srgbClr val="747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758562" y="2561597"/>
              <a:ext cx="213040" cy="295688"/>
            </a:xfrm>
            <a:custGeom>
              <a:avLst/>
              <a:gdLst>
                <a:gd name="connsiteX0" fmla="*/ 0 w 754380"/>
                <a:gd name="connsiteY0" fmla="*/ 266700 h 906780"/>
                <a:gd name="connsiteX1" fmla="*/ 251460 w 754380"/>
                <a:gd name="connsiteY1" fmla="*/ 906780 h 906780"/>
                <a:gd name="connsiteX2" fmla="*/ 754380 w 754380"/>
                <a:gd name="connsiteY2" fmla="*/ 0 h 906780"/>
                <a:gd name="connsiteX3" fmla="*/ 0 w 754380"/>
                <a:gd name="connsiteY3" fmla="*/ 266700 h 906780"/>
                <a:gd name="connsiteX0-1" fmla="*/ 0 w 754380"/>
                <a:gd name="connsiteY0-2" fmla="*/ 266700 h 952500"/>
                <a:gd name="connsiteX1-3" fmla="*/ 274320 w 754380"/>
                <a:gd name="connsiteY1-4" fmla="*/ 952500 h 952500"/>
                <a:gd name="connsiteX2-5" fmla="*/ 754380 w 754380"/>
                <a:gd name="connsiteY2-6" fmla="*/ 0 h 952500"/>
                <a:gd name="connsiteX3-7" fmla="*/ 0 w 754380"/>
                <a:gd name="connsiteY3-8" fmla="*/ 266700 h 952500"/>
                <a:gd name="connsiteX0-9" fmla="*/ 0 w 948690"/>
                <a:gd name="connsiteY0-10" fmla="*/ 468630 h 1154430"/>
                <a:gd name="connsiteX1-11" fmla="*/ 274320 w 948690"/>
                <a:gd name="connsiteY1-12" fmla="*/ 1154430 h 1154430"/>
                <a:gd name="connsiteX2-13" fmla="*/ 948690 w 948690"/>
                <a:gd name="connsiteY2-14" fmla="*/ 0 h 1154430"/>
                <a:gd name="connsiteX3-15" fmla="*/ 0 w 948690"/>
                <a:gd name="connsiteY3-16" fmla="*/ 468630 h 1154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48690" h="1154430">
                  <a:moveTo>
                    <a:pt x="0" y="468630"/>
                  </a:moveTo>
                  <a:lnTo>
                    <a:pt x="274320" y="1154430"/>
                  </a:lnTo>
                  <a:lnTo>
                    <a:pt x="948690" y="0"/>
                  </a:lnTo>
                  <a:lnTo>
                    <a:pt x="0" y="46863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758562" y="2680186"/>
              <a:ext cx="62457" cy="264460"/>
            </a:xfrm>
            <a:custGeom>
              <a:avLst/>
              <a:gdLst>
                <a:gd name="connsiteX0" fmla="*/ 0 w 278130"/>
                <a:gd name="connsiteY0" fmla="*/ 0 h 1032510"/>
                <a:gd name="connsiteX1" fmla="*/ 87630 w 278130"/>
                <a:gd name="connsiteY1" fmla="*/ 1032510 h 1032510"/>
                <a:gd name="connsiteX2" fmla="*/ 278130 w 278130"/>
                <a:gd name="connsiteY2" fmla="*/ 674370 h 1032510"/>
                <a:gd name="connsiteX3" fmla="*/ 0 w 278130"/>
                <a:gd name="connsiteY3" fmla="*/ 0 h 1032510"/>
                <a:gd name="connsiteX0-1" fmla="*/ 0 w 262890"/>
                <a:gd name="connsiteY0-2" fmla="*/ 0 h 1032510"/>
                <a:gd name="connsiteX1-3" fmla="*/ 87630 w 262890"/>
                <a:gd name="connsiteY1-4" fmla="*/ 1032510 h 1032510"/>
                <a:gd name="connsiteX2-5" fmla="*/ 262890 w 262890"/>
                <a:gd name="connsiteY2-6" fmla="*/ 685800 h 1032510"/>
                <a:gd name="connsiteX3-7" fmla="*/ 0 w 262890"/>
                <a:gd name="connsiteY3-8" fmla="*/ 0 h 1032510"/>
                <a:gd name="connsiteX0-9" fmla="*/ 0 w 274320"/>
                <a:gd name="connsiteY0-10" fmla="*/ 0 h 1032510"/>
                <a:gd name="connsiteX1-11" fmla="*/ 87630 w 274320"/>
                <a:gd name="connsiteY1-12" fmla="*/ 1032510 h 1032510"/>
                <a:gd name="connsiteX2-13" fmla="*/ 274320 w 274320"/>
                <a:gd name="connsiteY2-14" fmla="*/ 704850 h 1032510"/>
                <a:gd name="connsiteX3-15" fmla="*/ 0 w 274320"/>
                <a:gd name="connsiteY3-16" fmla="*/ 0 h 1032510"/>
                <a:gd name="connsiteX0-17" fmla="*/ 0 w 278130"/>
                <a:gd name="connsiteY0-18" fmla="*/ 0 h 1032510"/>
                <a:gd name="connsiteX1-19" fmla="*/ 87630 w 278130"/>
                <a:gd name="connsiteY1-20" fmla="*/ 1032510 h 1032510"/>
                <a:gd name="connsiteX2-21" fmla="*/ 278130 w 278130"/>
                <a:gd name="connsiteY2-22" fmla="*/ 691515 h 1032510"/>
                <a:gd name="connsiteX3-23" fmla="*/ 0 w 278130"/>
                <a:gd name="connsiteY3-24" fmla="*/ 0 h 10325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78130" h="1032510">
                  <a:moveTo>
                    <a:pt x="0" y="0"/>
                  </a:moveTo>
                  <a:lnTo>
                    <a:pt x="87630" y="1032510"/>
                  </a:lnTo>
                  <a:lnTo>
                    <a:pt x="278130" y="691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776106" y="2853730"/>
              <a:ext cx="405973" cy="204282"/>
            </a:xfrm>
            <a:custGeom>
              <a:avLst/>
              <a:gdLst>
                <a:gd name="connsiteX0" fmla="*/ 0 w 1798320"/>
                <a:gd name="connsiteY0" fmla="*/ 342900 h 797560"/>
                <a:gd name="connsiteX1" fmla="*/ 833120 w 1798320"/>
                <a:gd name="connsiteY1" fmla="*/ 797560 h 797560"/>
                <a:gd name="connsiteX2" fmla="*/ 1798320 w 1798320"/>
                <a:gd name="connsiteY2" fmla="*/ 317500 h 797560"/>
                <a:gd name="connsiteX3" fmla="*/ 1231900 w 1798320"/>
                <a:gd name="connsiteY3" fmla="*/ 27940 h 797560"/>
                <a:gd name="connsiteX4" fmla="*/ 203200 w 1798320"/>
                <a:gd name="connsiteY4" fmla="*/ 0 h 797560"/>
                <a:gd name="connsiteX5" fmla="*/ 0 w 1798320"/>
                <a:gd name="connsiteY5" fmla="*/ 342900 h 797560"/>
                <a:gd name="connsiteX0-1" fmla="*/ 0 w 1798320"/>
                <a:gd name="connsiteY0-2" fmla="*/ 342900 h 797560"/>
                <a:gd name="connsiteX1-3" fmla="*/ 833120 w 1798320"/>
                <a:gd name="connsiteY1-4" fmla="*/ 797560 h 797560"/>
                <a:gd name="connsiteX2-5" fmla="*/ 1798320 w 1798320"/>
                <a:gd name="connsiteY2-6" fmla="*/ 317500 h 797560"/>
                <a:gd name="connsiteX3-7" fmla="*/ 1237615 w 1798320"/>
                <a:gd name="connsiteY3-8" fmla="*/ 18415 h 797560"/>
                <a:gd name="connsiteX4-9" fmla="*/ 203200 w 1798320"/>
                <a:gd name="connsiteY4-10" fmla="*/ 0 h 797560"/>
                <a:gd name="connsiteX5-11" fmla="*/ 0 w 1798320"/>
                <a:gd name="connsiteY5-12" fmla="*/ 342900 h 797560"/>
                <a:gd name="connsiteX0-13" fmla="*/ 0 w 1802130"/>
                <a:gd name="connsiteY0-14" fmla="*/ 342900 h 797560"/>
                <a:gd name="connsiteX1-15" fmla="*/ 833120 w 1802130"/>
                <a:gd name="connsiteY1-16" fmla="*/ 797560 h 797560"/>
                <a:gd name="connsiteX2-17" fmla="*/ 1802130 w 1802130"/>
                <a:gd name="connsiteY2-18" fmla="*/ 311785 h 797560"/>
                <a:gd name="connsiteX3-19" fmla="*/ 1237615 w 1802130"/>
                <a:gd name="connsiteY3-20" fmla="*/ 18415 h 797560"/>
                <a:gd name="connsiteX4-21" fmla="*/ 203200 w 1802130"/>
                <a:gd name="connsiteY4-22" fmla="*/ 0 h 797560"/>
                <a:gd name="connsiteX5-23" fmla="*/ 0 w 1802130"/>
                <a:gd name="connsiteY5-24" fmla="*/ 342900 h 797560"/>
                <a:gd name="connsiteX0-25" fmla="*/ 0 w 1807845"/>
                <a:gd name="connsiteY0-26" fmla="*/ 342900 h 797560"/>
                <a:gd name="connsiteX1-27" fmla="*/ 833120 w 1807845"/>
                <a:gd name="connsiteY1-28" fmla="*/ 797560 h 797560"/>
                <a:gd name="connsiteX2-29" fmla="*/ 1807845 w 1807845"/>
                <a:gd name="connsiteY2-30" fmla="*/ 307975 h 797560"/>
                <a:gd name="connsiteX3-31" fmla="*/ 1237615 w 1807845"/>
                <a:gd name="connsiteY3-32" fmla="*/ 18415 h 797560"/>
                <a:gd name="connsiteX4-33" fmla="*/ 203200 w 1807845"/>
                <a:gd name="connsiteY4-34" fmla="*/ 0 h 797560"/>
                <a:gd name="connsiteX5-35" fmla="*/ 0 w 1807845"/>
                <a:gd name="connsiteY5-36" fmla="*/ 342900 h 7975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7845" h="797560">
                  <a:moveTo>
                    <a:pt x="0" y="342900"/>
                  </a:moveTo>
                  <a:lnTo>
                    <a:pt x="833120" y="797560"/>
                  </a:lnTo>
                  <a:lnTo>
                    <a:pt x="1807845" y="307975"/>
                  </a:lnTo>
                  <a:lnTo>
                    <a:pt x="1237615" y="18415"/>
                  </a:lnTo>
                  <a:lnTo>
                    <a:pt x="203200" y="0"/>
                  </a:lnTo>
                  <a:lnTo>
                    <a:pt x="0" y="34290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051746" y="2662135"/>
              <a:ext cx="128908" cy="270641"/>
            </a:xfrm>
            <a:custGeom>
              <a:avLst/>
              <a:gdLst>
                <a:gd name="connsiteX0" fmla="*/ 551180 w 574040"/>
                <a:gd name="connsiteY0" fmla="*/ 0 h 1056640"/>
                <a:gd name="connsiteX1" fmla="*/ 574040 w 574040"/>
                <a:gd name="connsiteY1" fmla="*/ 1056640 h 1056640"/>
                <a:gd name="connsiteX2" fmla="*/ 0 w 574040"/>
                <a:gd name="connsiteY2" fmla="*/ 769620 h 1056640"/>
                <a:gd name="connsiteX3" fmla="*/ 551180 w 574040"/>
                <a:gd name="connsiteY3" fmla="*/ 0 h 105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4040" h="1056640">
                  <a:moveTo>
                    <a:pt x="551180" y="0"/>
                  </a:moveTo>
                  <a:lnTo>
                    <a:pt x="574040" y="1056640"/>
                  </a:lnTo>
                  <a:lnTo>
                    <a:pt x="0" y="769620"/>
                  </a:lnTo>
                  <a:lnTo>
                    <a:pt x="55118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33680" y="203835"/>
            <a:ext cx="4871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小程序</a:t>
            </a:r>
            <a:r>
              <a:rPr lang="en-US" altLang="zh-CN" sz="2800" b="1"/>
              <a:t>(</a:t>
            </a:r>
            <a:r>
              <a:rPr lang="en-US" altLang="zh-CN" sz="2800" b="1"/>
              <a:t>mp)</a:t>
            </a:r>
            <a:r>
              <a:rPr lang="zh-CN" altLang="en-US" sz="2800" b="1"/>
              <a:t>界面的逻辑示意图</a:t>
            </a:r>
            <a:endParaRPr lang="zh-CN" altLang="en-US" sz="2800" b="1"/>
          </a:p>
        </p:txBody>
      </p:sp>
      <p:pic>
        <p:nvPicPr>
          <p:cNvPr id="3" name="图片 2" descr="mp_tre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2260" y="-379095"/>
            <a:ext cx="8291830" cy="77692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0115" y="1744345"/>
            <a:ext cx="89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主界面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59710" y="2325370"/>
            <a:ext cx="1718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课程介绍</a:t>
            </a:r>
            <a:r>
              <a:rPr lang="zh-CN" altLang="en-US"/>
              <a:t>界面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9735" y="3837305"/>
            <a:ext cx="161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个人信息界面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675255" y="4536440"/>
            <a:ext cx="1624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老师介绍</a:t>
            </a:r>
            <a:r>
              <a:rPr lang="zh-CN" altLang="en-US"/>
              <a:t>界面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15.xml><?xml version="1.0" encoding="utf-8"?>
<p:tagLst xmlns:p="http://schemas.openxmlformats.org/presentationml/2006/main">
  <p:tag name="PA" val="v3.2.0"/>
</p:tagLst>
</file>

<file path=ppt/tags/tag16.xml><?xml version="1.0" encoding="utf-8"?>
<p:tagLst xmlns:p="http://schemas.openxmlformats.org/presentationml/2006/main">
  <p:tag name="PA" val="v3.2.0"/>
</p:tagLst>
</file>

<file path=ppt/tags/tag17.xml><?xml version="1.0" encoding="utf-8"?>
<p:tagLst xmlns:p="http://schemas.openxmlformats.org/presentationml/2006/main">
  <p:tag name="PA" val="v3.2.0"/>
</p:tagLst>
</file>

<file path=ppt/tags/tag18.xml><?xml version="1.0" encoding="utf-8"?>
<p:tagLst xmlns:p="http://schemas.openxmlformats.org/presentationml/2006/main">
  <p:tag name="PA" val="v3.2.0"/>
</p:tagLst>
</file>

<file path=ppt/tags/tag19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20.xml><?xml version="1.0" encoding="utf-8"?>
<p:tagLst xmlns:p="http://schemas.openxmlformats.org/presentationml/2006/main">
  <p:tag name="PA" val="v3.2.0"/>
</p:tagLst>
</file>

<file path=ppt/tags/tag21.xml><?xml version="1.0" encoding="utf-8"?>
<p:tagLst xmlns:p="http://schemas.openxmlformats.org/presentationml/2006/main">
  <p:tag name="PA" val="v3.2.0"/>
</p:tagLst>
</file>

<file path=ppt/tags/tag22.xml><?xml version="1.0" encoding="utf-8"?>
<p:tagLst xmlns:p="http://schemas.openxmlformats.org/presentationml/2006/main">
  <p:tag name="PA" val="v3.2.0"/>
</p:tagLst>
</file>

<file path=ppt/tags/tag23.xml><?xml version="1.0" encoding="utf-8"?>
<p:tagLst xmlns:p="http://schemas.openxmlformats.org/presentationml/2006/main">
  <p:tag name="PA" val="v3.2.0"/>
</p:tagLst>
</file>

<file path=ppt/tags/tag24.xml><?xml version="1.0" encoding="utf-8"?>
<p:tagLst xmlns:p="http://schemas.openxmlformats.org/presentationml/2006/main">
  <p:tag name="PA" val="v3.2.0"/>
</p:tagLst>
</file>

<file path=ppt/tags/tag25.xml><?xml version="1.0" encoding="utf-8"?>
<p:tagLst xmlns:p="http://schemas.openxmlformats.org/presentationml/2006/main">
  <p:tag name="PA" val="v3.2.0"/>
</p:tagLst>
</file>

<file path=ppt/tags/tag26.xml><?xml version="1.0" encoding="utf-8"?>
<p:tagLst xmlns:p="http://schemas.openxmlformats.org/presentationml/2006/main">
  <p:tag name="PA" val="v3.2.0"/>
</p:tagLst>
</file>

<file path=ppt/tags/tag27.xml><?xml version="1.0" encoding="utf-8"?>
<p:tagLst xmlns:p="http://schemas.openxmlformats.org/presentationml/2006/main">
  <p:tag name="PA" val="v3.2.0"/>
</p:tagLst>
</file>

<file path=ppt/tags/tag28.xml><?xml version="1.0" encoding="utf-8"?>
<p:tagLst xmlns:p="http://schemas.openxmlformats.org/presentationml/2006/main">
  <p:tag name="PA" val="v3.2.0"/>
</p:tagLst>
</file>

<file path=ppt/tags/tag29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30.xml><?xml version="1.0" encoding="utf-8"?>
<p:tagLst xmlns:p="http://schemas.openxmlformats.org/presentationml/2006/main">
  <p:tag name="PA" val="v3.2.0"/>
</p:tagLst>
</file>

<file path=ppt/tags/tag31.xml><?xml version="1.0" encoding="utf-8"?>
<p:tagLst xmlns:p="http://schemas.openxmlformats.org/presentationml/2006/main">
  <p:tag name="PA" val="v3.2.0"/>
</p:tagLst>
</file>

<file path=ppt/tags/tag32.xml><?xml version="1.0" encoding="utf-8"?>
<p:tagLst xmlns:p="http://schemas.openxmlformats.org/presentationml/2006/main">
  <p:tag name="PA" val="v3.2.0"/>
</p:tagLst>
</file>

<file path=ppt/tags/tag33.xml><?xml version="1.0" encoding="utf-8"?>
<p:tagLst xmlns:p="http://schemas.openxmlformats.org/presentationml/2006/main">
  <p:tag name="PA" val="v3.2.0"/>
</p:tagLst>
</file>

<file path=ppt/tags/tag34.xml><?xml version="1.0" encoding="utf-8"?>
<p:tagLst xmlns:p="http://schemas.openxmlformats.org/presentationml/2006/main">
  <p:tag name="PA" val="v3.2.0"/>
</p:tagLst>
</file>

<file path=ppt/tags/tag35.xml><?xml version="1.0" encoding="utf-8"?>
<p:tagLst xmlns:p="http://schemas.openxmlformats.org/presentationml/2006/main">
  <p:tag name="PA" val="v3.2.0"/>
</p:tagLst>
</file>

<file path=ppt/tags/tag36.xml><?xml version="1.0" encoding="utf-8"?>
<p:tagLst xmlns:p="http://schemas.openxmlformats.org/presentationml/2006/main">
  <p:tag name="PA" val="v3.2.0"/>
</p:tagLst>
</file>

<file path=ppt/tags/tag37.xml><?xml version="1.0" encoding="utf-8"?>
<p:tagLst xmlns:p="http://schemas.openxmlformats.org/presentationml/2006/main">
  <p:tag name="PA" val="v3.2.0"/>
</p:tagLst>
</file>

<file path=ppt/tags/tag38.xml><?xml version="1.0" encoding="utf-8"?>
<p:tagLst xmlns:p="http://schemas.openxmlformats.org/presentationml/2006/main">
  <p:tag name="PA" val="v3.2.0"/>
</p:tagLst>
</file>

<file path=ppt/tags/tag39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40.xml><?xml version="1.0" encoding="utf-8"?>
<p:tagLst xmlns:p="http://schemas.openxmlformats.org/presentationml/2006/main">
  <p:tag name="PA" val="v3.2.0"/>
</p:tagLst>
</file>

<file path=ppt/tags/tag41.xml><?xml version="1.0" encoding="utf-8"?>
<p:tagLst xmlns:p="http://schemas.openxmlformats.org/presentationml/2006/main">
  <p:tag name="PA" val="v3.2.0"/>
</p:tagLst>
</file>

<file path=ppt/tags/tag42.xml><?xml version="1.0" encoding="utf-8"?>
<p:tagLst xmlns:p="http://schemas.openxmlformats.org/presentationml/2006/main">
  <p:tag name="PA" val="v3.2.0"/>
</p:tagLst>
</file>

<file path=ppt/tags/tag43.xml><?xml version="1.0" encoding="utf-8"?>
<p:tagLst xmlns:p="http://schemas.openxmlformats.org/presentationml/2006/main">
  <p:tag name="PA" val="v3.2.0"/>
</p:tagLst>
</file>

<file path=ppt/tags/tag44.xml><?xml version="1.0" encoding="utf-8"?>
<p:tagLst xmlns:p="http://schemas.openxmlformats.org/presentationml/2006/main">
  <p:tag name="PA" val="v3.2.0"/>
</p:tagLst>
</file>

<file path=ppt/tags/tag45.xml><?xml version="1.0" encoding="utf-8"?>
<p:tagLst xmlns:p="http://schemas.openxmlformats.org/presentationml/2006/main">
  <p:tag name="PA" val="v3.2.0"/>
</p:tagLst>
</file>

<file path=ppt/tags/tag46.xml><?xml version="1.0" encoding="utf-8"?>
<p:tagLst xmlns:p="http://schemas.openxmlformats.org/presentationml/2006/main">
  <p:tag name="PA" val="v3.2.0"/>
</p:tagLst>
</file>

<file path=ppt/tags/tag47.xml><?xml version="1.0" encoding="utf-8"?>
<p:tagLst xmlns:p="http://schemas.openxmlformats.org/presentationml/2006/main">
  <p:tag name="PA" val="v3.2.0"/>
</p:tagLst>
</file>

<file path=ppt/tags/tag48.xml><?xml version="1.0" encoding="utf-8"?>
<p:tagLst xmlns:p="http://schemas.openxmlformats.org/presentationml/2006/main">
  <p:tag name="PA" val="v3.2.0"/>
</p:tagLst>
</file>

<file path=ppt/tags/tag49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50.xml><?xml version="1.0" encoding="utf-8"?>
<p:tagLst xmlns:p="http://schemas.openxmlformats.org/presentationml/2006/main">
  <p:tag name="PA" val="v3.2.0"/>
</p:tagLst>
</file>

<file path=ppt/tags/tag51.xml><?xml version="1.0" encoding="utf-8"?>
<p:tagLst xmlns:p="http://schemas.openxmlformats.org/presentationml/2006/main">
  <p:tag name="PA" val="v3.2.0"/>
</p:tagLst>
</file>

<file path=ppt/tags/tag52.xml><?xml version="1.0" encoding="utf-8"?>
<p:tagLst xmlns:p="http://schemas.openxmlformats.org/presentationml/2006/main">
  <p:tag name="PA" val="v3.2.0"/>
</p:tagLst>
</file>

<file path=ppt/tags/tag53.xml><?xml version="1.0" encoding="utf-8"?>
<p:tagLst xmlns:p="http://schemas.openxmlformats.org/presentationml/2006/main">
  <p:tag name="PA" val="v3.2.0"/>
</p:tagLst>
</file>

<file path=ppt/tags/tag54.xml><?xml version="1.0" encoding="utf-8"?>
<p:tagLst xmlns:p="http://schemas.openxmlformats.org/presentationml/2006/main">
  <p:tag name="PA" val="v3.2.0"/>
</p:tagLst>
</file>

<file path=ppt/tags/tag55.xml><?xml version="1.0" encoding="utf-8"?>
<p:tagLst xmlns:p="http://schemas.openxmlformats.org/presentationml/2006/main">
  <p:tag name="PA" val="v3.2.0"/>
</p:tagLst>
</file>

<file path=ppt/tags/tag56.xml><?xml version="1.0" encoding="utf-8"?>
<p:tagLst xmlns:p="http://schemas.openxmlformats.org/presentationml/2006/main">
  <p:tag name="PA" val="v3.2.0"/>
</p:tagLst>
</file>

<file path=ppt/tags/tag57.xml><?xml version="1.0" encoding="utf-8"?>
<p:tagLst xmlns:p="http://schemas.openxmlformats.org/presentationml/2006/main">
  <p:tag name="PA" val="v3.2.0"/>
</p:tagLst>
</file>

<file path=ppt/tags/tag58.xml><?xml version="1.0" encoding="utf-8"?>
<p:tagLst xmlns:p="http://schemas.openxmlformats.org/presentationml/2006/main">
  <p:tag name="PA" val="v3.2.0"/>
</p:tagLst>
</file>

<file path=ppt/tags/tag59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60.xml><?xml version="1.0" encoding="utf-8"?>
<p:tagLst xmlns:p="http://schemas.openxmlformats.org/presentationml/2006/main">
  <p:tag name="PA" val="v3.2.0"/>
</p:tagLst>
</file>

<file path=ppt/tags/tag61.xml><?xml version="1.0" encoding="utf-8"?>
<p:tagLst xmlns:p="http://schemas.openxmlformats.org/presentationml/2006/main">
  <p:tag name="PA" val="v3.2.0"/>
</p:tagLst>
</file>

<file path=ppt/tags/tag62.xml><?xml version="1.0" encoding="utf-8"?>
<p:tagLst xmlns:p="http://schemas.openxmlformats.org/presentationml/2006/main">
  <p:tag name="PA" val="v3.2.0"/>
</p:tagLst>
</file>

<file path=ppt/tags/tag63.xml><?xml version="1.0" encoding="utf-8"?>
<p:tagLst xmlns:p="http://schemas.openxmlformats.org/presentationml/2006/main">
  <p:tag name="PA" val="v3.2.0"/>
</p:tagLst>
</file>

<file path=ppt/tags/tag64.xml><?xml version="1.0" encoding="utf-8"?>
<p:tagLst xmlns:p="http://schemas.openxmlformats.org/presentationml/2006/main">
  <p:tag name="PA" val="v3.2.0"/>
</p:tagLst>
</file>

<file path=ppt/tags/tag65.xml><?xml version="1.0" encoding="utf-8"?>
<p:tagLst xmlns:p="http://schemas.openxmlformats.org/presentationml/2006/main">
  <p:tag name="PA" val="v3.2.0"/>
</p:tagLst>
</file>

<file path=ppt/tags/tag66.xml><?xml version="1.0" encoding="utf-8"?>
<p:tagLst xmlns:p="http://schemas.openxmlformats.org/presentationml/2006/main">
  <p:tag name="PA" val="v3.2.0"/>
</p:tagLst>
</file>

<file path=ppt/tags/tag67.xml><?xml version="1.0" encoding="utf-8"?>
<p:tagLst xmlns:p="http://schemas.openxmlformats.org/presentationml/2006/main">
  <p:tag name="PA" val="v3.2.0"/>
</p:tagLst>
</file>

<file path=ppt/tags/tag68.xml><?xml version="1.0" encoding="utf-8"?>
<p:tagLst xmlns:p="http://schemas.openxmlformats.org/presentationml/2006/main">
  <p:tag name="PA" val="v3.2.0"/>
</p:tagLst>
</file>

<file path=ppt/tags/tag69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70.xml><?xml version="1.0" encoding="utf-8"?>
<p:tagLst xmlns:p="http://schemas.openxmlformats.org/presentationml/2006/main">
  <p:tag name="PA" val="v3.2.0"/>
</p:tagLst>
</file>

<file path=ppt/tags/tag71.xml><?xml version="1.0" encoding="utf-8"?>
<p:tagLst xmlns:p="http://schemas.openxmlformats.org/presentationml/2006/main">
  <p:tag name="PA" val="v3.2.0"/>
</p:tagLst>
</file>

<file path=ppt/tags/tag72.xml><?xml version="1.0" encoding="utf-8"?>
<p:tagLst xmlns:p="http://schemas.openxmlformats.org/presentationml/2006/main">
  <p:tag name="PA" val="v3.2.0"/>
</p:tagLst>
</file>

<file path=ppt/tags/tag73.xml><?xml version="1.0" encoding="utf-8"?>
<p:tagLst xmlns:p="http://schemas.openxmlformats.org/presentationml/2006/main">
  <p:tag name="PA" val="v3.2.0"/>
</p:tagLst>
</file>

<file path=ppt/tags/tag74.xml><?xml version="1.0" encoding="utf-8"?>
<p:tagLst xmlns:p="http://schemas.openxmlformats.org/presentationml/2006/main">
  <p:tag name="PA" val="v3.2.0"/>
</p:tagLst>
</file>

<file path=ppt/tags/tag75.xml><?xml version="1.0" encoding="utf-8"?>
<p:tagLst xmlns:p="http://schemas.openxmlformats.org/presentationml/2006/main">
  <p:tag name="PA" val="v3.2.0"/>
</p:tagLst>
</file>

<file path=ppt/tags/tag76.xml><?xml version="1.0" encoding="utf-8"?>
<p:tagLst xmlns:p="http://schemas.openxmlformats.org/presentationml/2006/main">
  <p:tag name="PA" val="v3.2.0"/>
</p:tagLst>
</file>

<file path=ppt/tags/tag77.xml><?xml version="1.0" encoding="utf-8"?>
<p:tagLst xmlns:p="http://schemas.openxmlformats.org/presentationml/2006/main">
  <p:tag name="PA" val="v3.2.0"/>
</p:tagLst>
</file>

<file path=ppt/tags/tag78.xml><?xml version="1.0" encoding="utf-8"?>
<p:tagLst xmlns:p="http://schemas.openxmlformats.org/presentationml/2006/main">
  <p:tag name="PA" val="v3.2.0"/>
</p:tagLst>
</file>

<file path=ppt/tags/tag79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80.xml><?xml version="1.0" encoding="utf-8"?>
<p:tagLst xmlns:p="http://schemas.openxmlformats.org/presentationml/2006/main">
  <p:tag name="PA" val="v3.2.0"/>
</p:tagLst>
</file>

<file path=ppt/tags/tag81.xml><?xml version="1.0" encoding="utf-8"?>
<p:tagLst xmlns:p="http://schemas.openxmlformats.org/presentationml/2006/main">
  <p:tag name="PA" val="v3.2.0"/>
</p:tagLst>
</file>

<file path=ppt/tags/tag82.xml><?xml version="1.0" encoding="utf-8"?>
<p:tagLst xmlns:p="http://schemas.openxmlformats.org/presentationml/2006/main">
  <p:tag name="PA" val="v3.2.0"/>
</p:tagLst>
</file>

<file path=ppt/tags/tag83.xml><?xml version="1.0" encoding="utf-8"?>
<p:tagLst xmlns:p="http://schemas.openxmlformats.org/presentationml/2006/main">
  <p:tag name="PA" val="v3.2.0"/>
</p:tagLst>
</file>

<file path=ppt/tags/tag84.xml><?xml version="1.0" encoding="utf-8"?>
<p:tagLst xmlns:p="http://schemas.openxmlformats.org/presentationml/2006/main">
  <p:tag name="PA" val="v3.2.0"/>
</p:tagLst>
</file>

<file path=ppt/tags/tag85.xml><?xml version="1.0" encoding="utf-8"?>
<p:tagLst xmlns:p="http://schemas.openxmlformats.org/presentationml/2006/main">
  <p:tag name="PA" val="v3.2.0"/>
</p:tagLst>
</file>

<file path=ppt/tags/tag86.xml><?xml version="1.0" encoding="utf-8"?>
<p:tagLst xmlns:p="http://schemas.openxmlformats.org/presentationml/2006/main">
  <p:tag name="PA" val="v3.2.0"/>
</p:tagLst>
</file>

<file path=ppt/tags/tag87.xml><?xml version="1.0" encoding="utf-8"?>
<p:tagLst xmlns:p="http://schemas.openxmlformats.org/presentationml/2006/main">
  <p:tag name="PA" val="v3.2.0"/>
</p:tagLst>
</file>

<file path=ppt/tags/tag88.xml><?xml version="1.0" encoding="utf-8"?>
<p:tagLst xmlns:p="http://schemas.openxmlformats.org/presentationml/2006/main">
  <p:tag name="PA" val="v3.2.0"/>
</p:tagLst>
</file>

<file path=ppt/tags/tag89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ags/tag90.xml><?xml version="1.0" encoding="utf-8"?>
<p:tagLst xmlns:p="http://schemas.openxmlformats.org/presentationml/2006/main">
  <p:tag name="PA" val="v3.2.0"/>
</p:tagLst>
</file>

<file path=ppt/tags/tag91.xml><?xml version="1.0" encoding="utf-8"?>
<p:tagLst xmlns:p="http://schemas.openxmlformats.org/presentationml/2006/main">
  <p:tag name="PA" val="v3.2.0"/>
</p:tagLst>
</file>

<file path=ppt/tags/tag92.xml><?xml version="1.0" encoding="utf-8"?>
<p:tagLst xmlns:p="http://schemas.openxmlformats.org/presentationml/2006/main">
  <p:tag name="PA" val="v3.2.0"/>
</p:tagLst>
</file>

<file path=ppt/tags/tag93.xml><?xml version="1.0" encoding="utf-8"?>
<p:tagLst xmlns:p="http://schemas.openxmlformats.org/presentationml/2006/main">
  <p:tag name="PA" val="v3.2.0"/>
</p:tagLst>
</file>

<file path=ppt/tags/tag94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175">
          <a:solidFill>
            <a:srgbClr val="7F7F7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WPS 演示</Application>
  <PresentationFormat>自定义</PresentationFormat>
  <Paragraphs>108</Paragraphs>
  <Slides>16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Wingdings</vt:lpstr>
      <vt:lpstr>明兰</vt:lpstr>
      <vt:lpstr>Open Sans</vt:lpstr>
      <vt:lpstr>Impact</vt:lpstr>
      <vt:lpstr>微软雅黑 Light</vt:lpstr>
      <vt:lpstr>方正正纤黑简体</vt:lpstr>
      <vt:lpstr>黑体</vt:lpstr>
      <vt:lpstr>等线</vt:lpstr>
      <vt:lpstr>微软雅黑</vt:lpstr>
      <vt:lpstr>Arial Unicode MS</vt:lpstr>
      <vt:lpstr>等线 Light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苏二</dc:creator>
  <cp:lastModifiedBy>Li</cp:lastModifiedBy>
  <cp:revision>189</cp:revision>
  <dcterms:created xsi:type="dcterms:W3CDTF">2017-05-16T12:45:00Z</dcterms:created>
  <dcterms:modified xsi:type="dcterms:W3CDTF">2019-11-25T08:17:18Z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